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298" r:id="rId5"/>
    <p:sldId id="320" r:id="rId6"/>
    <p:sldId id="494" r:id="rId7"/>
    <p:sldId id="508" r:id="rId8"/>
    <p:sldId id="509" r:id="rId9"/>
    <p:sldId id="510" r:id="rId10"/>
    <p:sldId id="496" r:id="rId11"/>
    <p:sldId id="260" r:id="rId12"/>
    <p:sldId id="497" r:id="rId13"/>
    <p:sldId id="511" r:id="rId14"/>
    <p:sldId id="512" r:id="rId15"/>
    <p:sldId id="502" r:id="rId16"/>
    <p:sldId id="51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C36F"/>
    <a:srgbClr val="528AF0"/>
    <a:srgbClr val="10B193"/>
    <a:srgbClr val="F5AD3B"/>
    <a:srgbClr val="CD4C3C"/>
    <a:srgbClr val="599BD5"/>
    <a:srgbClr val="2D75B5"/>
    <a:srgbClr val="58677D"/>
    <a:srgbClr val="A90301"/>
    <a:srgbClr val="6C6D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765" autoAdjust="0"/>
    <p:restoredTop sz="96405" autoAdjust="0"/>
  </p:normalViewPr>
  <p:slideViewPr>
    <p:cSldViewPr snapToGrid="0">
      <p:cViewPr varScale="1">
        <p:scale>
          <a:sx n="133" d="100"/>
          <a:sy n="133" d="100"/>
        </p:scale>
        <p:origin x="1560" y="200"/>
      </p:cViewPr>
      <p:guideLst/>
    </p:cSldViewPr>
  </p:slideViewPr>
  <p:outlineViewPr>
    <p:cViewPr>
      <p:scale>
        <a:sx n="33" d="100"/>
        <a:sy n="33" d="100"/>
      </p:scale>
      <p:origin x="0" y="-942"/>
    </p:cViewPr>
  </p:outlineViewPr>
  <p:notesTextViewPr>
    <p:cViewPr>
      <p:scale>
        <a:sx n="3" d="2"/>
        <a:sy n="3" d="2"/>
      </p:scale>
      <p:origin x="0" y="0"/>
    </p:cViewPr>
  </p:notesTextViewPr>
  <p:sorterViewPr>
    <p:cViewPr>
      <p:scale>
        <a:sx n="75" d="100"/>
        <a:sy n="75"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12/25/24</a:t>
            </a:fld>
            <a:endParaRPr lang="en-US"/>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12/25/24</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8EFB1DAA-757E-E642-ADC9-B102194920D5}" type="slidenum">
              <a:rPr lang="en-VN" smtClean="0"/>
              <a:t>8</a:t>
            </a:fld>
            <a:endParaRPr lang="en-VN"/>
          </a:p>
        </p:txBody>
      </p:sp>
    </p:spTree>
    <p:extLst>
      <p:ext uri="{BB962C8B-B14F-4D97-AF65-F5344CB8AC3E}">
        <p14:creationId xmlns:p14="http://schemas.microsoft.com/office/powerpoint/2010/main" val="18657019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804025"/>
          </a:xfrm>
          <a:solidFill>
            <a:schemeClr val="bg1">
              <a:lumMod val="85000"/>
            </a:schemeClr>
          </a:solidFill>
        </p:spPr>
        <p:txBody>
          <a:bodyPr tIns="1728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857760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11" name="Text Placeholder 2">
            <a:extLst>
              <a:ext uri="{FF2B5EF4-FFF2-40B4-BE49-F238E27FC236}">
                <a16:creationId xmlns:a16="http://schemas.microsoft.com/office/drawing/2014/main" id="{14B95064-E6BF-43CD-ACBD-6363E8D9BF6A}"/>
              </a:ext>
            </a:extLst>
          </p:cNvPr>
          <p:cNvSpPr>
            <a:spLocks noGrp="1"/>
          </p:cNvSpPr>
          <p:nvPr>
            <p:ph type="body" idx="1"/>
          </p:nvPr>
        </p:nvSpPr>
        <p:spPr>
          <a:xfrm>
            <a:off x="0" y="4114627"/>
            <a:ext cx="5956300" cy="1095056"/>
          </a:xfrm>
          <a:solidFill>
            <a:schemeClr val="tx1">
              <a:alpha val="80000"/>
            </a:schemeClr>
          </a:solidFill>
        </p:spPr>
        <p:txBody>
          <a:bodyPr vert="horz" lIns="252000" tIns="180000" rIns="180000" bIns="180000" rtlCol="0">
            <a:noAutofit/>
          </a:bodyPr>
          <a:lstStyle>
            <a:lvl1pPr marL="0" indent="0" algn="l">
              <a:buNone/>
              <a:defRPr lang="en-US">
                <a:solidFill>
                  <a:schemeClr val="bg1"/>
                </a:solidFill>
              </a:defRPr>
            </a:lvl1pPr>
          </a:lstStyle>
          <a:p>
            <a:pPr marL="266700" lvl="0" indent="-266700"/>
            <a:r>
              <a:rPr lang="en-US" noProof="0"/>
              <a:t>Click to edit Master text styles</a:t>
            </a:r>
          </a:p>
        </p:txBody>
      </p:sp>
    </p:spTree>
    <p:extLst>
      <p:ext uri="{BB962C8B-B14F-4D97-AF65-F5344CB8AC3E}">
        <p14:creationId xmlns:p14="http://schemas.microsoft.com/office/powerpoint/2010/main" val="39825637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008000"/>
            <a:ext cx="11328000" cy="5183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62075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9" name="Content Placeholder 3">
            <a:extLst>
              <a:ext uri="{FF2B5EF4-FFF2-40B4-BE49-F238E27FC236}">
                <a16:creationId xmlns:a16="http://schemas.microsoft.com/office/drawing/2014/main" id="{EE1E0B79-3CC8-4DCF-8AEC-AC43BC9A3048}"/>
              </a:ext>
            </a:extLst>
          </p:cNvPr>
          <p:cNvSpPr>
            <a:spLocks noGrp="1"/>
          </p:cNvSpPr>
          <p:nvPr>
            <p:ph sz="half" idx="2"/>
          </p:nvPr>
        </p:nvSpPr>
        <p:spPr>
          <a:xfrm>
            <a:off x="6311886" y="1007250"/>
            <a:ext cx="5460114"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15546508-E26C-46CD-8939-D20E71BF4ED7}"/>
              </a:ext>
            </a:extLst>
          </p:cNvPr>
          <p:cNvSpPr>
            <a:spLocks noGrp="1"/>
          </p:cNvSpPr>
          <p:nvPr>
            <p:ph sz="half" idx="1"/>
          </p:nvPr>
        </p:nvSpPr>
        <p:spPr>
          <a:xfrm>
            <a:off x="431999" y="1007250"/>
            <a:ext cx="5448115"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155533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016231"/>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2" name="Rectangle 11" descr="Accent bar right&#10;">
            <a:extLst>
              <a:ext uri="{FF2B5EF4-FFF2-40B4-BE49-F238E27FC236}">
                <a16:creationId xmlns:a16="http://schemas.microsoft.com/office/drawing/2014/main" id="{3E8A46E0-47C2-4441-B7DD-F621A80F1FC8}"/>
              </a:ext>
              <a:ext uri="{C183D7F6-B498-43B3-948B-1728B52AA6E4}">
                <adec:decorative xmlns:adec="http://schemas.microsoft.com/office/drawing/2017/decorative" val="1"/>
              </a:ext>
            </a:extLst>
          </p:cNvPr>
          <p:cNvSpPr/>
          <p:nvPr userDrawn="1"/>
        </p:nvSpPr>
        <p:spPr>
          <a:xfrm>
            <a:off x="6299887" y="1016231"/>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Text Placeholder 2">
            <a:extLst>
              <a:ext uri="{FF2B5EF4-FFF2-40B4-BE49-F238E27FC236}">
                <a16:creationId xmlns:a16="http://schemas.microsoft.com/office/drawing/2014/main" id="{D902C307-6561-4E11-9899-1F34830AE8AB}"/>
              </a:ext>
            </a:extLst>
          </p:cNvPr>
          <p:cNvSpPr>
            <a:spLocks noGrp="1"/>
          </p:cNvSpPr>
          <p:nvPr>
            <p:ph type="body" idx="1"/>
          </p:nvPr>
        </p:nvSpPr>
        <p:spPr>
          <a:xfrm>
            <a:off x="431800" y="1224128"/>
            <a:ext cx="5448115"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6" name="Text Placeholder 4">
            <a:extLst>
              <a:ext uri="{FF2B5EF4-FFF2-40B4-BE49-F238E27FC236}">
                <a16:creationId xmlns:a16="http://schemas.microsoft.com/office/drawing/2014/main" id="{CD73439B-6B1B-47C5-B2B0-409015FB3398}"/>
              </a:ext>
            </a:extLst>
          </p:cNvPr>
          <p:cNvSpPr>
            <a:spLocks noGrp="1"/>
          </p:cNvSpPr>
          <p:nvPr>
            <p:ph type="body" sz="quarter" idx="3"/>
          </p:nvPr>
        </p:nvSpPr>
        <p:spPr>
          <a:xfrm>
            <a:off x="6312086" y="1224128"/>
            <a:ext cx="5447914"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5">
            <a:extLst>
              <a:ext uri="{FF2B5EF4-FFF2-40B4-BE49-F238E27FC236}">
                <a16:creationId xmlns:a16="http://schemas.microsoft.com/office/drawing/2014/main" id="{12AC6878-44C6-4445-A225-70C0DC482EDF}"/>
              </a:ext>
            </a:extLst>
          </p:cNvPr>
          <p:cNvSpPr>
            <a:spLocks noGrp="1"/>
          </p:cNvSpPr>
          <p:nvPr>
            <p:ph sz="quarter" idx="4"/>
          </p:nvPr>
        </p:nvSpPr>
        <p:spPr>
          <a:xfrm>
            <a:off x="6299886" y="1955731"/>
            <a:ext cx="5447914" cy="42339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Content Placeholder 3">
            <a:extLst>
              <a:ext uri="{FF2B5EF4-FFF2-40B4-BE49-F238E27FC236}">
                <a16:creationId xmlns:a16="http://schemas.microsoft.com/office/drawing/2014/main" id="{6D675DA8-374F-4915-973A-53612A41FFC1}"/>
              </a:ext>
            </a:extLst>
          </p:cNvPr>
          <p:cNvSpPr>
            <a:spLocks noGrp="1"/>
          </p:cNvSpPr>
          <p:nvPr>
            <p:ph sz="half" idx="2"/>
          </p:nvPr>
        </p:nvSpPr>
        <p:spPr>
          <a:xfrm>
            <a:off x="431800" y="1943031"/>
            <a:ext cx="5447914" cy="42466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253150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Content Placeholder 2">
            <a:extLst>
              <a:ext uri="{FF2B5EF4-FFF2-40B4-BE49-F238E27FC236}">
                <a16:creationId xmlns:a16="http://schemas.microsoft.com/office/drawing/2014/main" id="{85B68CA9-AC4C-4D15-9BA1-A9F1AC5606DA}"/>
              </a:ext>
            </a:extLst>
          </p:cNvPr>
          <p:cNvSpPr>
            <a:spLocks noGrp="1"/>
          </p:cNvSpPr>
          <p:nvPr>
            <p:ph idx="1"/>
          </p:nvPr>
        </p:nvSpPr>
        <p:spPr>
          <a:xfrm>
            <a:off x="4788816" y="432001"/>
            <a:ext cx="6971184" cy="5429050"/>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3">
            <a:extLst>
              <a:ext uri="{FF2B5EF4-FFF2-40B4-BE49-F238E27FC236}">
                <a16:creationId xmlns:a16="http://schemas.microsoft.com/office/drawing/2014/main" id="{29B24D8A-D8A5-4F57-A260-A4CF75FCB3BD}"/>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8014327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9" name="Text Placeholder 3">
            <a:extLst>
              <a:ext uri="{FF2B5EF4-FFF2-40B4-BE49-F238E27FC236}">
                <a16:creationId xmlns:a16="http://schemas.microsoft.com/office/drawing/2014/main" id="{3E50A411-2E68-4F4D-B4BC-62E87C633658}"/>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0" name="Picture Placeholder 2">
            <a:extLst>
              <a:ext uri="{FF2B5EF4-FFF2-40B4-BE49-F238E27FC236}">
                <a16:creationId xmlns:a16="http://schemas.microsoft.com/office/drawing/2014/main" id="{2FBF39A8-0BD5-48FD-9993-F595D4F727C1}"/>
              </a:ext>
            </a:extLst>
          </p:cNvPr>
          <p:cNvSpPr>
            <a:spLocks noGrp="1"/>
          </p:cNvSpPr>
          <p:nvPr>
            <p:ph type="pic" idx="1"/>
          </p:nvPr>
        </p:nvSpPr>
        <p:spPr>
          <a:xfrm>
            <a:off x="4788816" y="432001"/>
            <a:ext cx="6971184" cy="54290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040633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235700" y="2204792"/>
            <a:ext cx="5956300" cy="1944000"/>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6235700" y="4148860"/>
            <a:ext cx="5956300" cy="1100565"/>
          </a:xfrm>
          <a:solidFill>
            <a:schemeClr val="tx1">
              <a:alpha val="80000"/>
            </a:schemeClr>
          </a:solidFill>
        </p:spPr>
        <p:txBody>
          <a:bodyPr lIns="180000" tIns="180000" rIns="252000" bIns="180000"/>
          <a:lstStyle>
            <a:lvl1pPr marL="0" indent="0" algn="r">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524778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4371590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139767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
        <p:nvSpPr>
          <p:cNvPr id="6" name="Text Placeholder 5">
            <a:extLst>
              <a:ext uri="{FF2B5EF4-FFF2-40B4-BE49-F238E27FC236}">
                <a16:creationId xmlns:a16="http://schemas.microsoft.com/office/drawing/2014/main" id="{0DB3A426-6D4A-4D91-ACD6-A2C25BAE44E3}"/>
              </a:ext>
            </a:extLst>
          </p:cNvPr>
          <p:cNvSpPr>
            <a:spLocks noGrp="1"/>
          </p:cNvSpPr>
          <p:nvPr>
            <p:ph type="body" sz="quarter" idx="14"/>
          </p:nvPr>
        </p:nvSpPr>
        <p:spPr>
          <a:xfrm>
            <a:off x="1664370" y="2033588"/>
            <a:ext cx="8863262" cy="2790825"/>
          </a:xfrm>
        </p:spPr>
        <p:txBody>
          <a:bodyPr anchor="ctr"/>
          <a:lstStyle>
            <a:lvl1pPr marL="0" indent="0" algn="ctr">
              <a:buNone/>
              <a:defRPr sz="6000"/>
            </a:lvl1pPr>
            <a:lvl2pPr marL="266700" indent="0">
              <a:buNone/>
              <a:defRPr/>
            </a:lvl2pPr>
          </a:lstStyle>
          <a:p>
            <a:pPr lvl="0"/>
            <a:r>
              <a:rPr lang="en-US" noProof="0"/>
              <a:t>Click to edit Master text styles</a:t>
            </a:r>
          </a:p>
        </p:txBody>
      </p:sp>
    </p:spTree>
    <p:extLst>
      <p:ext uri="{BB962C8B-B14F-4D97-AF65-F5344CB8AC3E}">
        <p14:creationId xmlns:p14="http://schemas.microsoft.com/office/powerpoint/2010/main" val="28772436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900433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er Slide 2">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2411412"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0" y="4110760"/>
            <a:ext cx="5956300" cy="1100565"/>
          </a:xfrm>
          <a:solidFill>
            <a:schemeClr val="tx1">
              <a:alpha val="80000"/>
            </a:schemeClr>
          </a:solidFill>
        </p:spPr>
        <p:txBody>
          <a:bodyPr lIns="252000" tIns="180000" rIns="180000" bIns="180000"/>
          <a:lstStyle>
            <a:lvl1pPr marL="0" indent="0" algn="l">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282858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Image Layout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a:lstStyle>
            <a:lvl1pPr algn="r">
              <a:defRPr sz="6000" b="1" spc="-300">
                <a:solidFill>
                  <a:schemeClr val="tx1">
                    <a:lumMod val="75000"/>
                    <a:lumOff val="25000"/>
                  </a:schemeClr>
                </a:solidFill>
              </a:defRPr>
            </a:lvl1pPr>
          </a:lstStyle>
          <a:p>
            <a:r>
              <a:rPr lang="en-US" noProof="0"/>
              <a:t>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2668686"/>
            <a:ext cx="5472000" cy="2999426"/>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1508F53F-6AA2-4060-904A-BC90211DC043}"/>
              </a:ext>
            </a:extLst>
          </p:cNvPr>
          <p:cNvSpPr/>
          <p:nvPr userDrawn="1"/>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Image Layout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a:lstStyle>
            <a:lvl1pPr algn="l">
              <a:defRPr sz="6000" b="1" spc="-300">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a:lstStyle>
            <a:lvl1pPr marL="0" indent="0" algn="l">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288000" y="3763648"/>
            <a:ext cx="5472000" cy="2428351"/>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FA5285E0-8F27-49C4-AADF-92A3B72D41FD}"/>
              </a:ext>
            </a:extLst>
          </p:cNvPr>
          <p:cNvSpPr/>
          <p:nvPr userDrawn="1"/>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38438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2307689"/>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815037"/>
            <a:ext cx="5472000" cy="33769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2308214"/>
            <a:ext cx="5472000" cy="358775"/>
          </a:xfrm>
        </p:spPr>
        <p:txBody>
          <a:bodyPr/>
          <a:lstStyle>
            <a:lvl1pPr marL="0" indent="0">
              <a:buNone/>
              <a:defRPr sz="2400" b="1"/>
            </a:lvl1pPr>
          </a:lstStyle>
          <a:p>
            <a:pPr lvl="0"/>
            <a:r>
              <a:rPr lang="en-US" noProof="0"/>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812214"/>
            <a:ext cx="5472113" cy="3379036"/>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0" name="Rectangle 9" descr="Accent block left">
            <a:extLst>
              <a:ext uri="{FF2B5EF4-FFF2-40B4-BE49-F238E27FC236}">
                <a16:creationId xmlns:a16="http://schemas.microsoft.com/office/drawing/2014/main" id="{BBC0CAF5-0DE6-4BEA-824E-124A54A76AC6}"/>
              </a:ext>
              <a:ext uri="{C183D7F6-B498-43B3-948B-1728B52AA6E4}">
                <adec:decorative xmlns:adec="http://schemas.microsoft.com/office/drawing/2017/decorative" val="1"/>
              </a:ext>
            </a:extLst>
          </p:cNvPr>
          <p:cNvSpPr/>
          <p:nvPr userDrawn="1"/>
        </p:nvSpPr>
        <p:spPr>
          <a:xfrm>
            <a:off x="431800" y="2100317"/>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1" name="Rectangle 10" descr="Accent bar right&#10;">
            <a:extLst>
              <a:ext uri="{FF2B5EF4-FFF2-40B4-BE49-F238E27FC236}">
                <a16:creationId xmlns:a16="http://schemas.microsoft.com/office/drawing/2014/main" id="{ED008080-B2F5-441A-8B15-30AE86BBF943}"/>
              </a:ext>
              <a:ext uri="{C183D7F6-B498-43B3-948B-1728B52AA6E4}">
                <adec:decorative xmlns:adec="http://schemas.microsoft.com/office/drawing/2017/decorative" val="1"/>
              </a:ext>
            </a:extLst>
          </p:cNvPr>
          <p:cNvSpPr/>
          <p:nvPr userDrawn="1"/>
        </p:nvSpPr>
        <p:spPr>
          <a:xfrm>
            <a:off x="6299887" y="2100317"/>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12192000" cy="6371350"/>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6096000" y="5359400"/>
            <a:ext cx="5664000" cy="565899"/>
          </a:xfrm>
          <a:solidFill>
            <a:schemeClr val="tx1"/>
          </a:solidFill>
        </p:spPr>
        <p:txBody>
          <a:bodyPr lIns="180000" tIns="180000" rIns="180000" bIns="180000" anchor="ctr"/>
          <a:lstStyle>
            <a:lvl1pPr marL="0" indent="0" algn="r">
              <a:buNone/>
              <a:defRPr>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5" name="Title 4">
            <a:extLst>
              <a:ext uri="{FF2B5EF4-FFF2-40B4-BE49-F238E27FC236}">
                <a16:creationId xmlns:a16="http://schemas.microsoft.com/office/drawing/2014/main" id="{7F8E7C83-06D7-4C5B-85B7-0E5713B4FAB3}"/>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Thank You</a:t>
            </a:r>
          </a:p>
        </p:txBody>
      </p:sp>
      <p:sp>
        <p:nvSpPr>
          <p:cNvPr id="9" name="Text Placeholder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10" name="Text Placeholder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11" name="Text Placeholder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2" name="Text Placeholder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049663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B0D177-9AA4-42F4-9CD7-CD206217CA6D}"/>
              </a:ext>
            </a:extLst>
          </p:cNvPr>
          <p:cNvSpPr/>
          <p:nvPr userDrawn="1"/>
        </p:nvSpPr>
        <p:spPr>
          <a:xfrm>
            <a:off x="9780101" y="6371351"/>
            <a:ext cx="1979897" cy="431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27">
            <a:extLst>
              <a:ext uri="{FF2B5EF4-FFF2-40B4-BE49-F238E27FC236}">
                <a16:creationId xmlns:a16="http://schemas.microsoft.com/office/drawing/2014/main" id="{C825DB53-D610-4A40-AFDC-EBC47DB613CE}"/>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C2B9A6A4-83D0-40B1-8B15-964C84BF0705}"/>
              </a:ext>
            </a:extLst>
          </p:cNvPr>
          <p:cNvSpPr/>
          <p:nvPr userDrawn="1"/>
        </p:nvSpPr>
        <p:spPr>
          <a:xfrm>
            <a:off x="0" y="6371351"/>
            <a:ext cx="9780102" cy="432000"/>
          </a:xfrm>
          <a:custGeom>
            <a:avLst/>
            <a:gdLst>
              <a:gd name="connsiteX0" fmla="*/ 0 w 9780102"/>
              <a:gd name="connsiteY0" fmla="*/ 0 h 432000"/>
              <a:gd name="connsiteX1" fmla="*/ 9780102 w 9780102"/>
              <a:gd name="connsiteY1" fmla="*/ 0 h 432000"/>
              <a:gd name="connsiteX2" fmla="*/ 9780102 w 9780102"/>
              <a:gd name="connsiteY2" fmla="*/ 432000 h 432000"/>
              <a:gd name="connsiteX3" fmla="*/ 0 w 9780102"/>
              <a:gd name="connsiteY3" fmla="*/ 432000 h 432000"/>
            </a:gdLst>
            <a:ahLst/>
            <a:cxnLst>
              <a:cxn ang="0">
                <a:pos x="connsiteX0" y="connsiteY0"/>
              </a:cxn>
              <a:cxn ang="0">
                <a:pos x="connsiteX1" y="connsiteY1"/>
              </a:cxn>
              <a:cxn ang="0">
                <a:pos x="connsiteX2" y="connsiteY2"/>
              </a:cxn>
              <a:cxn ang="0">
                <a:pos x="connsiteX3" y="connsiteY3"/>
              </a:cxn>
            </a:cxnLst>
            <a:rect l="l" t="t" r="r" b="b"/>
            <a:pathLst>
              <a:path w="9780102" h="432000">
                <a:moveTo>
                  <a:pt x="0" y="0"/>
                </a:moveTo>
                <a:lnTo>
                  <a:pt x="9780102" y="0"/>
                </a:lnTo>
                <a:lnTo>
                  <a:pt x="9780102" y="432000"/>
                </a:lnTo>
                <a:lnTo>
                  <a:pt x="0" y="432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439820"/>
            <a:ext cx="5664000" cy="29506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60000" y="6371351"/>
            <a:ext cx="432000" cy="432000"/>
          </a:xfrm>
          <a:prstGeom prst="rect">
            <a:avLst/>
          </a:prstGeom>
          <a:solidFill>
            <a:schemeClr val="tx1">
              <a:lumMod val="75000"/>
              <a:lumOff val="25000"/>
            </a:schemeClr>
          </a:solidFill>
        </p:spPr>
        <p:txBody>
          <a:bodyPr vert="horz" lIns="0" tIns="0" rIns="0" bIns="0" rtlCol="0" anchor="ctr"/>
          <a:lstStyle>
            <a:lvl1pPr algn="ctr">
              <a:defRPr sz="1200">
                <a:solidFill>
                  <a:schemeClr val="bg1"/>
                </a:solidFill>
                <a:latin typeface="+mj-lt"/>
              </a:defRPr>
            </a:lvl1pPr>
          </a:lstStyle>
          <a:p>
            <a:fld id="{19B51A1E-902D-48AF-9020-955120F399B6}" type="slidenum">
              <a:rPr lang="en-US" noProof="0" smtClean="0"/>
              <a:pPr/>
              <a:t>‹#›</a:t>
            </a:fld>
            <a:endParaRPr lang="en-US" noProof="0" dirty="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10243100" y="6422491"/>
            <a:ext cx="1053900" cy="380860"/>
          </a:xfrm>
          <a:prstGeom prst="rect">
            <a:avLst/>
          </a:prstGeom>
          <a:noFill/>
        </p:spPr>
        <p:txBody>
          <a:bodyPr wrap="square" tIns="108000" bIns="0" rtlCol="0" anchor="ctr">
            <a:spAutoFit/>
          </a:bodyPr>
          <a:lstStyle/>
          <a:p>
            <a:pPr algn="r">
              <a:lnSpc>
                <a:spcPts val="1000"/>
              </a:lnSpc>
            </a:pPr>
            <a:r>
              <a:rPr lang="en-US" sz="2500" b="1" i="0" spc="-100" baseline="0" noProof="0" dirty="0">
                <a:solidFill>
                  <a:schemeClr val="accent1"/>
                </a:solidFill>
                <a:latin typeface="+mj-lt"/>
              </a:rPr>
              <a:t>TREY</a:t>
            </a:r>
            <a:r>
              <a:rPr lang="en-US" sz="1600" b="1" i="0" spc="-100" baseline="0" noProof="0" dirty="0">
                <a:solidFill>
                  <a:schemeClr val="accent1"/>
                </a:solidFill>
                <a:latin typeface="+mj-lt"/>
              </a:rPr>
              <a:t> </a:t>
            </a:r>
            <a:br>
              <a:rPr lang="en-US" sz="1600" b="1" i="0" spc="-100" baseline="0" noProof="0" dirty="0">
                <a:solidFill>
                  <a:schemeClr val="accent1"/>
                </a:solidFill>
                <a:latin typeface="+mj-lt"/>
              </a:rPr>
            </a:br>
            <a:r>
              <a:rPr lang="en-US" sz="1200" b="0" i="0" spc="140" baseline="0" noProof="0" dirty="0">
                <a:solidFill>
                  <a:schemeClr val="tx1">
                    <a:lumMod val="75000"/>
                    <a:lumOff val="25000"/>
                  </a:schemeClr>
                </a:solidFill>
                <a:latin typeface="+mj-lt"/>
              </a:rPr>
              <a:t>research</a:t>
            </a:r>
          </a:p>
        </p:txBody>
      </p:sp>
      <p:sp>
        <p:nvSpPr>
          <p:cNvPr id="9" name="Rectangle 8">
            <a:extLst>
              <a:ext uri="{FF2B5EF4-FFF2-40B4-BE49-F238E27FC236}">
                <a16:creationId xmlns:a16="http://schemas.microsoft.com/office/drawing/2014/main" id="{4BC39664-EB8B-4A32-915A-D4308F79277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28">
            <a:extLst>
              <a:ext uri="{FF2B5EF4-FFF2-40B4-BE49-F238E27FC236}">
                <a16:creationId xmlns:a16="http://schemas.microsoft.com/office/drawing/2014/main" id="{9B49670D-8F18-44A8-B217-67B412095C0D}"/>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030FA059-EC32-4FFF-9673-48849B2FA43A}"/>
              </a:ext>
            </a:extLst>
          </p:cNvPr>
          <p:cNvCxnSpPr>
            <a:cxnSpLocks/>
          </p:cNvCxnSpPr>
          <p:nvPr userDrawn="1"/>
        </p:nvCxnSpPr>
        <p:spPr>
          <a:xfrm flipH="1">
            <a:off x="1" y="6371351"/>
            <a:ext cx="1219199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6" r:id="rId5"/>
    <p:sldLayoutId id="2147483659" r:id="rId6"/>
    <p:sldLayoutId id="2147483660" r:id="rId7"/>
    <p:sldLayoutId id="2147483664" r:id="rId8"/>
    <p:sldLayoutId id="2147483650" r:id="rId9"/>
    <p:sldLayoutId id="2147483652" r:id="rId10"/>
    <p:sldLayoutId id="2147483656" r:id="rId11"/>
    <p:sldLayoutId id="2147483657" r:id="rId12"/>
    <p:sldLayoutId id="2147483667" r:id="rId13"/>
    <p:sldLayoutId id="2147483668" r:id="rId14"/>
    <p:sldLayoutId id="2147483669" r:id="rId15"/>
    <p:sldLayoutId id="2147483670" r:id="rId16"/>
    <p:sldLayoutId id="2147483671" r:id="rId17"/>
    <p:sldLayoutId id="2147483673" r:id="rId18"/>
    <p:sldLayoutId id="2147483674" r:id="rId19"/>
    <p:sldLayoutId id="2147483654" r:id="rId20"/>
    <p:sldLayoutId id="2147483655" r:id="rId21"/>
    <p:sldLayoutId id="2147483675" r:id="rId22"/>
    <p:sldLayoutId id="2147483672" r:id="rId23"/>
  </p:sldLayoutIdLst>
  <p:hf hdr="0" dt="0"/>
  <p:txStyles>
    <p:title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37ADF39F-1488-4847-B9DC-5A0E8D81F3D6}"/>
              </a:ext>
            </a:extLst>
          </p:cNvPr>
          <p:cNvPicPr>
            <a:picLocks noGrp="1" noChangeAspect="1"/>
          </p:cNvPicPr>
          <p:nvPr>
            <p:ph type="pic" sz="quarter" idx="10"/>
          </p:nvPr>
        </p:nvPicPr>
        <p:blipFill>
          <a:blip r:embed="rId2"/>
          <a:srcRect/>
          <a:stretch/>
        </p:blipFill>
        <p:spPr>
          <a:xfrm>
            <a:off x="298" y="0"/>
            <a:ext cx="9779991" cy="6804025"/>
          </a:xfrm>
        </p:spPr>
      </p:pic>
      <p:sp>
        <p:nvSpPr>
          <p:cNvPr id="11" name="Rectangle 10">
            <a:extLst>
              <a:ext uri="{FF2B5EF4-FFF2-40B4-BE49-F238E27FC236}">
                <a16:creationId xmlns:a16="http://schemas.microsoft.com/office/drawing/2014/main" id="{A63B1F07-548C-3448-B8BF-C48DA86A8484}"/>
              </a:ext>
            </a:extLst>
          </p:cNvPr>
          <p:cNvSpPr/>
          <p:nvPr/>
        </p:nvSpPr>
        <p:spPr>
          <a:xfrm>
            <a:off x="8058778" y="2795752"/>
            <a:ext cx="4133220" cy="1852448"/>
          </a:xfrm>
          <a:prstGeom prst="rect">
            <a:avLst/>
          </a:prstGeom>
          <a:solidFill>
            <a:srgbClr val="528AF0">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lnSpc>
                <a:spcPct val="150000"/>
              </a:lnSpc>
            </a:pPr>
            <a:r>
              <a:rPr lang="en-VN" b="1" dirty="0">
                <a:solidFill>
                  <a:srgbClr val="FFFF00"/>
                </a:solidFill>
                <a:latin typeface="Arial" panose="020B0604020202020204" pitchFamily="34" charset="0"/>
                <a:cs typeface="Arial" panose="020B0604020202020204" pitchFamily="34" charset="0"/>
              </a:rPr>
              <a:t>Thiết kế phần mềm</a:t>
            </a:r>
            <a:endParaRPr lang="en-VN" b="1" dirty="0">
              <a:latin typeface="Arial" panose="020B0604020202020204" pitchFamily="34" charset="0"/>
              <a:cs typeface="Arial" panose="020B0604020202020204" pitchFamily="34" charset="0"/>
            </a:endParaRPr>
          </a:p>
          <a:p>
            <a:pPr algn="r"/>
            <a:r>
              <a:rPr lang="en-VN" sz="2800" b="1" dirty="0">
                <a:latin typeface="Arial" panose="020B0604020202020204" pitchFamily="34" charset="0"/>
                <a:cs typeface="Arial" panose="020B0604020202020204" pitchFamily="34" charset="0"/>
              </a:rPr>
              <a:t>Phân hệ Quản lý Kế hoạch Kiểm soát chất lượng phân tích mẫu</a:t>
            </a:r>
          </a:p>
        </p:txBody>
      </p:sp>
      <p:sp>
        <p:nvSpPr>
          <p:cNvPr id="7" name="Rectangle 6">
            <a:extLst>
              <a:ext uri="{FF2B5EF4-FFF2-40B4-BE49-F238E27FC236}">
                <a16:creationId xmlns:a16="http://schemas.microsoft.com/office/drawing/2014/main" id="{A9EC0E2D-E7E7-104E-B0BA-3B0A7D0E44A5}"/>
              </a:ext>
            </a:extLst>
          </p:cNvPr>
          <p:cNvSpPr/>
          <p:nvPr/>
        </p:nvSpPr>
        <p:spPr>
          <a:xfrm rot="238230">
            <a:off x="7325387" y="2361481"/>
            <a:ext cx="84782" cy="1116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3989923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999" y="558677"/>
            <a:ext cx="3792529" cy="54649"/>
          </a:xfrm>
          <a:prstGeom prst="rect">
            <a:avLst/>
          </a:prstGeom>
          <a:solidFill>
            <a:srgbClr val="59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200" y="667974"/>
            <a:ext cx="3399136" cy="6053295"/>
          </a:xfrm>
          <a:solidFill>
            <a:schemeClr val="bg1">
              <a:lumMod val="95000"/>
            </a:schemeClr>
          </a:solidFill>
          <a:ln>
            <a:solidFill>
              <a:schemeClr val="bg1">
                <a:lumMod val="75000"/>
              </a:schemeClr>
            </a:solidFill>
          </a:ln>
        </p:spPr>
        <p:txBody>
          <a:bodyPr lIns="72000" tIns="72000" rIns="72000" bIns="72000"/>
          <a:lstStyle/>
          <a:p>
            <a:pPr algn="just">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Mục đích:</a:t>
            </a:r>
            <a:r>
              <a:rPr lang="en-US" sz="1400" b="1" dirty="0" err="1">
                <a:solidFill>
                  <a:schemeClr val="tx1">
                    <a:lumMod val="50000"/>
                    <a:lumOff val="50000"/>
                  </a:schemeClr>
                </a:solidFill>
                <a:latin typeface="Cambria" panose="02040503050406030204" pitchFamily="18" charset="0"/>
                <a:cs typeface="Arial" panose="020B0604020202020204" pitchFamily="34" charset="0"/>
              </a:rPr>
              <a:t> </a:t>
            </a:r>
            <a:r>
              <a:rPr lang="en-US" sz="1200" dirty="0" err="1">
                <a:solidFill>
                  <a:schemeClr val="tx1">
                    <a:lumMod val="50000"/>
                    <a:lumOff val="50000"/>
                  </a:schemeClr>
                </a:solidFill>
                <a:latin typeface="Cambria" panose="02040503050406030204" pitchFamily="18" charset="0"/>
                <a:cs typeface="Arial" panose="020B0604020202020204" pitchFamily="34" charset="0"/>
              </a:rPr>
              <a:t>Xem danh sách Kế hoạch đã được lập trên hệ thống</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Đối</a:t>
            </a:r>
            <a:r>
              <a:rPr lang="en-US" sz="1200" b="1" dirty="0">
                <a:solidFill>
                  <a:schemeClr val="tx1">
                    <a:lumMod val="50000"/>
                    <a:lumOff val="50000"/>
                  </a:schemeClr>
                </a:solidFill>
                <a:latin typeface="Cambria" panose="02040503050406030204" pitchFamily="18" charset="0"/>
                <a:cs typeface="Arial" panose="020B0604020202020204" pitchFamily="34" charset="0"/>
              </a:rPr>
              <a:t> </a:t>
            </a:r>
            <a:r>
              <a:rPr lang="en-US" sz="1200" b="1" dirty="0" err="1">
                <a:solidFill>
                  <a:schemeClr val="tx1">
                    <a:lumMod val="50000"/>
                    <a:lumOff val="50000"/>
                  </a:schemeClr>
                </a:solidFill>
                <a:latin typeface="Cambria" panose="02040503050406030204" pitchFamily="18" charset="0"/>
                <a:cs typeface="Arial" panose="020B0604020202020204" pitchFamily="34" charset="0"/>
              </a:rPr>
              <a:t>tượng</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r>
              <a:rPr lang="en-US" sz="1400" b="1" dirty="0">
                <a:solidFill>
                  <a:schemeClr val="tx1">
                    <a:lumMod val="50000"/>
                    <a:lumOff val="50000"/>
                  </a:schemeClr>
                </a:solidFill>
                <a:latin typeface="Cambria" panose="02040503050406030204" pitchFamily="18" charset="0"/>
                <a:cs typeface="Arial" panose="020B0604020202020204" pitchFamily="34" charset="0"/>
              </a:rPr>
              <a:t> </a:t>
            </a:r>
            <a:r>
              <a:rPr lang="en-US" sz="1200" dirty="0">
                <a:solidFill>
                  <a:schemeClr val="tx1">
                    <a:lumMod val="50000"/>
                    <a:lumOff val="50000"/>
                  </a:schemeClr>
                </a:solidFill>
                <a:latin typeface="Cambria" panose="02040503050406030204" pitchFamily="18" charset="0"/>
                <a:cs typeface="Arial" panose="020B0604020202020204" pitchFamily="34" charset="0"/>
              </a:rPr>
              <a:t>Người tham gia xử lý trong kế hoạch</a:t>
            </a:r>
          </a:p>
          <a:p>
            <a:pPr>
              <a:lnSpc>
                <a:spcPct val="100000"/>
              </a:lnSpc>
              <a:buFont typeface="Wingdings" pitchFamily="2" charset="2"/>
              <a:buChar char="Ø"/>
            </a:pPr>
            <a:r>
              <a:rPr lang="en-US" sz="1200" b="1" dirty="0">
                <a:solidFill>
                  <a:schemeClr val="tx1">
                    <a:lumMod val="50000"/>
                    <a:lumOff val="50000"/>
                  </a:schemeClr>
                </a:solidFill>
                <a:latin typeface="Cambria" panose="02040503050406030204" pitchFamily="18" charset="0"/>
                <a:cs typeface="Arial" panose="020B0604020202020204" pitchFamily="34" charset="0"/>
              </a:rPr>
              <a:t>Danh sách:</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Theo giao diện minh hoạ</a:t>
            </a:r>
          </a:p>
          <a:p>
            <a:pPr marL="541338" lvl="2" indent="-271463" algn="just">
              <a:lnSpc>
                <a:spcPct val="100000"/>
              </a:lnSpc>
              <a:buFont typeface="Wingdings" pitchFamily="2" charset="2"/>
              <a:buChar char="ü"/>
            </a:pP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808038" lvl="3" indent="-271463" algn="just">
              <a:lnSpc>
                <a:spcPct val="100000"/>
              </a:lnSpc>
              <a:buFont typeface="Wingdings" pitchFamily="2" charset="2"/>
              <a:buChar char="ü"/>
            </a:pP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266700" lvl="1" indent="0" algn="just">
              <a:lnSpc>
                <a:spcPct val="100000"/>
              </a:lnSpc>
              <a:buNone/>
            </a:pPr>
            <a:endParaRPr lang="en-US" sz="1400" dirty="0">
              <a:solidFill>
                <a:schemeClr val="tx1">
                  <a:lumMod val="50000"/>
                  <a:lumOff val="50000"/>
                </a:schemeClr>
              </a:solidFill>
              <a:latin typeface="Cambria" panose="02040503050406030204" pitchFamily="18" charset="0"/>
              <a:cs typeface="Arial" panose="020B0604020202020204" pitchFamily="34" charset="0"/>
            </a:endParaRPr>
          </a:p>
          <a:p>
            <a:pPr marL="0" indent="0">
              <a:buNone/>
            </a:pPr>
            <a:endParaRPr lang="en-US" dirty="0">
              <a:solidFill>
                <a:schemeClr val="tx1">
                  <a:lumMod val="50000"/>
                  <a:lumOff val="50000"/>
                </a:schemeClr>
              </a:solidFill>
              <a:latin typeface="Cambria" panose="02040503050406030204" pitchFamily="18" charset="0"/>
              <a:cs typeface="Arial" panose="020B0604020202020204" pitchFamily="34" charset="0"/>
            </a:endParaRPr>
          </a:p>
          <a:p>
            <a:pPr marL="0" indent="0" algn="just">
              <a:buNone/>
            </a:pPr>
            <a:endParaRPr lang="en-US" dirty="0">
              <a:solidFill>
                <a:schemeClr val="accent2"/>
              </a:solidFill>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10</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Title 1">
            <a:extLst>
              <a:ext uri="{FF2B5EF4-FFF2-40B4-BE49-F238E27FC236}">
                <a16:creationId xmlns:a16="http://schemas.microsoft.com/office/drawing/2014/main" id="{E559B721-2D1F-FC40-917F-FB05FE753137}"/>
              </a:ext>
            </a:extLst>
          </p:cNvPr>
          <p:cNvSpPr txBox="1">
            <a:spLocks/>
          </p:cNvSpPr>
          <p:nvPr/>
        </p:nvSpPr>
        <p:spPr>
          <a:xfrm>
            <a:off x="431999" y="52496"/>
            <a:ext cx="7918180" cy="533398"/>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r>
              <a:rPr lang="en-US" sz="2400" dirty="0" err="1">
                <a:solidFill>
                  <a:schemeClr val="accent5"/>
                </a:solidFill>
                <a:latin typeface="Cambria" panose="02040503050406030204" pitchFamily="18" charset="0"/>
                <a:ea typeface="Tahoma" panose="020B0604030504040204" pitchFamily="34" charset="0"/>
                <a:cs typeface="Arial" panose="020B0604020202020204" pitchFamily="34" charset="0"/>
              </a:rPr>
              <a:t>Danh sách Kế hoạch</a:t>
            </a:r>
            <a:endParaRPr lang="en-US" sz="2400" dirty="0">
              <a:solidFill>
                <a:schemeClr val="accent5"/>
              </a:solidFill>
              <a:latin typeface="Cambria" panose="02040503050406030204" pitchFamily="18" charset="0"/>
              <a:ea typeface="Tahoma" panose="020B060403050404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B2B4040-0026-A744-AA11-A948BCFFDE9C}"/>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BTEC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pic>
        <p:nvPicPr>
          <p:cNvPr id="3" name="Picture 2">
            <a:extLst>
              <a:ext uri="{FF2B5EF4-FFF2-40B4-BE49-F238E27FC236}">
                <a16:creationId xmlns:a16="http://schemas.microsoft.com/office/drawing/2014/main" id="{5424C4BD-00FD-FC8B-DEAE-B8083A944B42}"/>
              </a:ext>
            </a:extLst>
          </p:cNvPr>
          <p:cNvPicPr>
            <a:picLocks noChangeAspect="1"/>
          </p:cNvPicPr>
          <p:nvPr/>
        </p:nvPicPr>
        <p:blipFill>
          <a:blip r:embed="rId2"/>
          <a:stretch>
            <a:fillRect/>
          </a:stretch>
        </p:blipFill>
        <p:spPr>
          <a:xfrm>
            <a:off x="3987399" y="667974"/>
            <a:ext cx="7992979" cy="4924304"/>
          </a:xfrm>
          <a:prstGeom prst="rect">
            <a:avLst/>
          </a:prstGeom>
        </p:spPr>
      </p:pic>
    </p:spTree>
    <p:extLst>
      <p:ext uri="{BB962C8B-B14F-4D97-AF65-F5344CB8AC3E}">
        <p14:creationId xmlns:p14="http://schemas.microsoft.com/office/powerpoint/2010/main" val="38178598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999" y="558677"/>
            <a:ext cx="3792529" cy="54649"/>
          </a:xfrm>
          <a:prstGeom prst="rect">
            <a:avLst/>
          </a:prstGeom>
          <a:solidFill>
            <a:srgbClr val="59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200" y="667974"/>
            <a:ext cx="3399136" cy="6053295"/>
          </a:xfrm>
          <a:solidFill>
            <a:schemeClr val="bg1">
              <a:lumMod val="95000"/>
            </a:schemeClr>
          </a:solidFill>
          <a:ln>
            <a:solidFill>
              <a:schemeClr val="bg1">
                <a:lumMod val="75000"/>
              </a:schemeClr>
            </a:solidFill>
          </a:ln>
        </p:spPr>
        <p:txBody>
          <a:bodyPr lIns="72000" tIns="72000" rIns="72000" bIns="72000"/>
          <a:lstStyle/>
          <a:p>
            <a:pPr algn="just">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Mục đích:</a:t>
            </a:r>
            <a:r>
              <a:rPr lang="en-US" sz="1400" b="1" dirty="0" err="1">
                <a:solidFill>
                  <a:schemeClr val="tx1">
                    <a:lumMod val="50000"/>
                    <a:lumOff val="50000"/>
                  </a:schemeClr>
                </a:solidFill>
                <a:latin typeface="Cambria" panose="02040503050406030204" pitchFamily="18" charset="0"/>
                <a:cs typeface="Arial" panose="020B0604020202020204" pitchFamily="34" charset="0"/>
              </a:rPr>
              <a:t> </a:t>
            </a:r>
            <a:r>
              <a:rPr lang="en-US" sz="1200" dirty="0" err="1">
                <a:solidFill>
                  <a:schemeClr val="tx1">
                    <a:lumMod val="50000"/>
                    <a:lumOff val="50000"/>
                  </a:schemeClr>
                </a:solidFill>
                <a:latin typeface="Cambria" panose="02040503050406030204" pitchFamily="18" charset="0"/>
                <a:cs typeface="Arial" panose="020B0604020202020204" pitchFamily="34" charset="0"/>
              </a:rPr>
              <a:t>Hỗ trợ người đầu mối các Đơn vị liên quan kiểm tra, góp ý với kế hoạch Phân tích mẫu </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Đối</a:t>
            </a:r>
            <a:r>
              <a:rPr lang="en-US" sz="1200" b="1" dirty="0">
                <a:solidFill>
                  <a:schemeClr val="tx1">
                    <a:lumMod val="50000"/>
                    <a:lumOff val="50000"/>
                  </a:schemeClr>
                </a:solidFill>
                <a:latin typeface="Cambria" panose="02040503050406030204" pitchFamily="18" charset="0"/>
                <a:cs typeface="Arial" panose="020B0604020202020204" pitchFamily="34" charset="0"/>
              </a:rPr>
              <a:t> </a:t>
            </a:r>
            <a:r>
              <a:rPr lang="en-US" sz="1200" b="1" dirty="0" err="1">
                <a:solidFill>
                  <a:schemeClr val="tx1">
                    <a:lumMod val="50000"/>
                    <a:lumOff val="50000"/>
                  </a:schemeClr>
                </a:solidFill>
                <a:latin typeface="Cambria" panose="02040503050406030204" pitchFamily="18" charset="0"/>
                <a:cs typeface="Arial" panose="020B0604020202020204" pitchFamily="34" charset="0"/>
              </a:rPr>
              <a:t>tượng</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r>
              <a:rPr lang="en-US" sz="1400" b="1" dirty="0">
                <a:solidFill>
                  <a:schemeClr val="tx1">
                    <a:lumMod val="50000"/>
                    <a:lumOff val="50000"/>
                  </a:schemeClr>
                </a:solidFill>
                <a:latin typeface="Cambria" panose="02040503050406030204" pitchFamily="18" charset="0"/>
                <a:cs typeface="Arial" panose="020B0604020202020204" pitchFamily="34" charset="0"/>
              </a:rPr>
              <a:t> </a:t>
            </a:r>
            <a:r>
              <a:rPr lang="en-US" sz="1200" dirty="0">
                <a:solidFill>
                  <a:schemeClr val="tx1">
                    <a:lumMod val="50000"/>
                    <a:lumOff val="50000"/>
                  </a:schemeClr>
                </a:solidFill>
                <a:latin typeface="Cambria" panose="02040503050406030204" pitchFamily="18" charset="0"/>
                <a:cs typeface="Arial" panose="020B0604020202020204" pitchFamily="34" charset="0"/>
              </a:rPr>
              <a:t>Đầu mối các Đơn vị liên quan</a:t>
            </a:r>
          </a:p>
          <a:p>
            <a:pPr>
              <a:lnSpc>
                <a:spcPct val="100000"/>
              </a:lnSpc>
              <a:buFont typeface="Wingdings" pitchFamily="2" charset="2"/>
              <a:buChar char="Ø"/>
            </a:pPr>
            <a:r>
              <a:rPr lang="en-US" sz="1200" b="1" dirty="0">
                <a:solidFill>
                  <a:schemeClr val="tx1">
                    <a:lumMod val="50000"/>
                    <a:lumOff val="50000"/>
                  </a:schemeClr>
                </a:solidFill>
                <a:latin typeface="Cambria" panose="02040503050406030204" pitchFamily="18" charset="0"/>
                <a:cs typeface="Arial" panose="020B0604020202020204" pitchFamily="34" charset="0"/>
              </a:rPr>
              <a:t>Chức năng:</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Các ĐV có thể cho ý kiến kiểm tra theo từng chỉ tiêu phân tích</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Lưu lại lịch sử ý kiến của các Đơn vị</a:t>
            </a:r>
          </a:p>
          <a:p>
            <a:pPr marL="541338" lvl="2" indent="-271463" algn="just">
              <a:lnSpc>
                <a:spcPct val="100000"/>
              </a:lnSpc>
              <a:buFont typeface="Wingdings" pitchFamily="2" charset="2"/>
              <a:buChar char="ü"/>
            </a:pP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808038" lvl="3" indent="-271463" algn="just">
              <a:lnSpc>
                <a:spcPct val="100000"/>
              </a:lnSpc>
              <a:buFont typeface="Wingdings" pitchFamily="2" charset="2"/>
              <a:buChar char="ü"/>
            </a:pP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266700" lvl="1" indent="0" algn="just">
              <a:lnSpc>
                <a:spcPct val="100000"/>
              </a:lnSpc>
              <a:buNone/>
            </a:pPr>
            <a:endParaRPr lang="en-US" sz="1400" dirty="0">
              <a:solidFill>
                <a:schemeClr val="tx1">
                  <a:lumMod val="50000"/>
                  <a:lumOff val="50000"/>
                </a:schemeClr>
              </a:solidFill>
              <a:latin typeface="Cambria" panose="02040503050406030204" pitchFamily="18" charset="0"/>
              <a:cs typeface="Arial" panose="020B0604020202020204" pitchFamily="34" charset="0"/>
            </a:endParaRPr>
          </a:p>
          <a:p>
            <a:pPr marL="0" indent="0">
              <a:buNone/>
            </a:pPr>
            <a:endParaRPr lang="en-US" dirty="0">
              <a:solidFill>
                <a:schemeClr val="tx1">
                  <a:lumMod val="50000"/>
                  <a:lumOff val="50000"/>
                </a:schemeClr>
              </a:solidFill>
              <a:latin typeface="Cambria" panose="02040503050406030204" pitchFamily="18" charset="0"/>
              <a:cs typeface="Arial" panose="020B0604020202020204" pitchFamily="34" charset="0"/>
            </a:endParaRPr>
          </a:p>
          <a:p>
            <a:pPr marL="0" indent="0" algn="just">
              <a:buNone/>
            </a:pPr>
            <a:endParaRPr lang="en-US" dirty="0">
              <a:solidFill>
                <a:schemeClr val="accent2"/>
              </a:solidFill>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11</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Title 1">
            <a:extLst>
              <a:ext uri="{FF2B5EF4-FFF2-40B4-BE49-F238E27FC236}">
                <a16:creationId xmlns:a16="http://schemas.microsoft.com/office/drawing/2014/main" id="{E559B721-2D1F-FC40-917F-FB05FE753137}"/>
              </a:ext>
            </a:extLst>
          </p:cNvPr>
          <p:cNvSpPr txBox="1">
            <a:spLocks/>
          </p:cNvSpPr>
          <p:nvPr/>
        </p:nvSpPr>
        <p:spPr>
          <a:xfrm>
            <a:off x="431999" y="52496"/>
            <a:ext cx="7918180" cy="533398"/>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r>
              <a:rPr lang="en-US" sz="2400" dirty="0" err="1">
                <a:solidFill>
                  <a:schemeClr val="accent5"/>
                </a:solidFill>
                <a:latin typeface="Cambria" panose="02040503050406030204" pitchFamily="18" charset="0"/>
                <a:ea typeface="Tahoma" panose="020B0604030504040204" pitchFamily="34" charset="0"/>
                <a:cs typeface="Arial" panose="020B0604020202020204" pitchFamily="34" charset="0"/>
              </a:rPr>
              <a:t>Kiểm tra Kế hoạch</a:t>
            </a:r>
            <a:endParaRPr lang="en-US" sz="2400" dirty="0">
              <a:solidFill>
                <a:schemeClr val="accent5"/>
              </a:solidFill>
              <a:latin typeface="Cambria" panose="02040503050406030204" pitchFamily="18" charset="0"/>
              <a:ea typeface="Tahoma" panose="020B060403050404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B2B4040-0026-A744-AA11-A948BCFFDE9C}"/>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BTEC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pic>
        <p:nvPicPr>
          <p:cNvPr id="2" name="Picture 1">
            <a:extLst>
              <a:ext uri="{FF2B5EF4-FFF2-40B4-BE49-F238E27FC236}">
                <a16:creationId xmlns:a16="http://schemas.microsoft.com/office/drawing/2014/main" id="{3DE02A6C-6697-B0E0-70FA-A39116387D25}"/>
              </a:ext>
            </a:extLst>
          </p:cNvPr>
          <p:cNvPicPr>
            <a:picLocks noChangeAspect="1"/>
          </p:cNvPicPr>
          <p:nvPr/>
        </p:nvPicPr>
        <p:blipFill>
          <a:blip r:embed="rId2"/>
          <a:stretch>
            <a:fillRect/>
          </a:stretch>
        </p:blipFill>
        <p:spPr>
          <a:xfrm>
            <a:off x="4081274" y="558677"/>
            <a:ext cx="7914882" cy="4161039"/>
          </a:xfrm>
          <a:prstGeom prst="rect">
            <a:avLst/>
          </a:prstGeom>
        </p:spPr>
      </p:pic>
    </p:spTree>
    <p:extLst>
      <p:ext uri="{BB962C8B-B14F-4D97-AF65-F5344CB8AC3E}">
        <p14:creationId xmlns:p14="http://schemas.microsoft.com/office/powerpoint/2010/main" val="662856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999" y="558677"/>
            <a:ext cx="3792529" cy="54649"/>
          </a:xfrm>
          <a:prstGeom prst="rect">
            <a:avLst/>
          </a:prstGeom>
          <a:solidFill>
            <a:srgbClr val="59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200" y="667975"/>
            <a:ext cx="11327798" cy="2938826"/>
          </a:xfrm>
          <a:solidFill>
            <a:schemeClr val="bg1">
              <a:lumMod val="95000"/>
            </a:schemeClr>
          </a:solidFill>
          <a:ln>
            <a:solidFill>
              <a:schemeClr val="bg1">
                <a:lumMod val="75000"/>
              </a:schemeClr>
            </a:solidFill>
          </a:ln>
        </p:spPr>
        <p:txBody>
          <a:bodyPr lIns="72000" tIns="72000" rIns="72000" bIns="72000"/>
          <a:lstStyle/>
          <a:p>
            <a:pPr algn="just">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Mục đích:</a:t>
            </a:r>
            <a:r>
              <a:rPr lang="en-US" sz="1400" b="1" dirty="0" err="1">
                <a:solidFill>
                  <a:schemeClr val="tx1">
                    <a:lumMod val="50000"/>
                    <a:lumOff val="50000"/>
                  </a:schemeClr>
                </a:solidFill>
                <a:latin typeface="Cambria" panose="02040503050406030204" pitchFamily="18" charset="0"/>
                <a:cs typeface="Arial" panose="020B0604020202020204" pitchFamily="34" charset="0"/>
              </a:rPr>
              <a:t> </a:t>
            </a:r>
            <a:r>
              <a:rPr lang="en-US" sz="1200" dirty="0" err="1">
                <a:solidFill>
                  <a:schemeClr val="tx1">
                    <a:lumMod val="50000"/>
                    <a:lumOff val="50000"/>
                  </a:schemeClr>
                </a:solidFill>
                <a:latin typeface="Cambria" panose="02040503050406030204" pitchFamily="18" charset="0"/>
                <a:cs typeface="Arial" panose="020B0604020202020204" pitchFamily="34" charset="0"/>
              </a:rPr>
              <a:t>Hỗ trợ người đầu mối cập nhập kế hoạch KSCL Phân tích mẫu sau góp ý của các Đơn vị</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Đối</a:t>
            </a:r>
            <a:r>
              <a:rPr lang="en-US" sz="1200" b="1" dirty="0">
                <a:solidFill>
                  <a:schemeClr val="tx1">
                    <a:lumMod val="50000"/>
                    <a:lumOff val="50000"/>
                  </a:schemeClr>
                </a:solidFill>
                <a:latin typeface="Cambria" panose="02040503050406030204" pitchFamily="18" charset="0"/>
                <a:cs typeface="Arial" panose="020B0604020202020204" pitchFamily="34" charset="0"/>
              </a:rPr>
              <a:t> </a:t>
            </a:r>
            <a:r>
              <a:rPr lang="en-US" sz="1200" b="1" dirty="0" err="1">
                <a:solidFill>
                  <a:schemeClr val="tx1">
                    <a:lumMod val="50000"/>
                    <a:lumOff val="50000"/>
                  </a:schemeClr>
                </a:solidFill>
                <a:latin typeface="Cambria" panose="02040503050406030204" pitchFamily="18" charset="0"/>
                <a:cs typeface="Arial" panose="020B0604020202020204" pitchFamily="34" charset="0"/>
              </a:rPr>
              <a:t>tượng</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r>
              <a:rPr lang="en-US" sz="1400" b="1" dirty="0">
                <a:solidFill>
                  <a:schemeClr val="tx1">
                    <a:lumMod val="50000"/>
                    <a:lumOff val="50000"/>
                  </a:schemeClr>
                </a:solidFill>
                <a:latin typeface="Cambria" panose="02040503050406030204" pitchFamily="18" charset="0"/>
                <a:cs typeface="Arial" panose="020B0604020202020204" pitchFamily="34" charset="0"/>
              </a:rPr>
              <a:t> </a:t>
            </a:r>
            <a:r>
              <a:rPr lang="en-US" sz="1200" dirty="0">
                <a:solidFill>
                  <a:schemeClr val="tx1">
                    <a:lumMod val="50000"/>
                    <a:lumOff val="50000"/>
                  </a:schemeClr>
                </a:solidFill>
                <a:latin typeface="Cambria" panose="02040503050406030204" pitchFamily="18" charset="0"/>
                <a:cs typeface="Arial" panose="020B0604020202020204" pitchFamily="34" charset="0"/>
              </a:rPr>
              <a:t>Đầu mối Ban QLCL</a:t>
            </a:r>
          </a:p>
          <a:p>
            <a:pPr>
              <a:lnSpc>
                <a:spcPct val="100000"/>
              </a:lnSpc>
              <a:buFont typeface="Wingdings" pitchFamily="2" charset="2"/>
              <a:buChar char="Ø"/>
            </a:pPr>
            <a:r>
              <a:rPr lang="en-US" sz="1200" b="1" dirty="0">
                <a:solidFill>
                  <a:schemeClr val="tx1">
                    <a:lumMod val="50000"/>
                    <a:lumOff val="50000"/>
                  </a:schemeClr>
                </a:solidFill>
                <a:latin typeface="Cambria" panose="02040503050406030204" pitchFamily="18" charset="0"/>
                <a:cs typeface="Arial" panose="020B0604020202020204" pitchFamily="34" charset="0"/>
              </a:rPr>
              <a:t>Mô tả chức năng: </a:t>
            </a:r>
            <a:r>
              <a:rPr lang="en-US" sz="1200" dirty="0">
                <a:solidFill>
                  <a:schemeClr val="tx1">
                    <a:lumMod val="50000"/>
                    <a:lumOff val="50000"/>
                  </a:schemeClr>
                </a:solidFill>
                <a:latin typeface="Cambria" panose="02040503050406030204" pitchFamily="18" charset="0"/>
                <a:cs typeface="Arial" panose="020B0604020202020204" pitchFamily="34" charset="0"/>
              </a:rPr>
              <a:t>Người đầu mối thực hiện cập nhập các nội dung sau kế hoạch, hệ thống sinh lại File Ký số nội dung theo mẫu và Gửi phê duyệt theo quy trình thiết lập</a:t>
            </a: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808038" lvl="3" indent="-271463" algn="just">
              <a:lnSpc>
                <a:spcPct val="100000"/>
              </a:lnSpc>
              <a:buFont typeface="Wingdings" pitchFamily="2" charset="2"/>
              <a:buChar char="ü"/>
            </a:pP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266700" lvl="1" indent="0" algn="just">
              <a:lnSpc>
                <a:spcPct val="100000"/>
              </a:lnSpc>
              <a:buNone/>
            </a:pPr>
            <a:endParaRPr lang="en-US" sz="1400" dirty="0">
              <a:solidFill>
                <a:schemeClr val="tx1">
                  <a:lumMod val="50000"/>
                  <a:lumOff val="50000"/>
                </a:schemeClr>
              </a:solidFill>
              <a:latin typeface="Cambria" panose="02040503050406030204" pitchFamily="18" charset="0"/>
              <a:cs typeface="Arial" panose="020B0604020202020204" pitchFamily="34" charset="0"/>
            </a:endParaRPr>
          </a:p>
          <a:p>
            <a:pPr marL="0" indent="0">
              <a:buNone/>
            </a:pPr>
            <a:endParaRPr lang="en-US" dirty="0">
              <a:solidFill>
                <a:schemeClr val="tx1">
                  <a:lumMod val="50000"/>
                  <a:lumOff val="50000"/>
                </a:schemeClr>
              </a:solidFill>
              <a:latin typeface="Cambria" panose="02040503050406030204" pitchFamily="18" charset="0"/>
              <a:cs typeface="Arial" panose="020B0604020202020204" pitchFamily="34" charset="0"/>
            </a:endParaRPr>
          </a:p>
          <a:p>
            <a:pPr marL="0" indent="0" algn="just">
              <a:buNone/>
            </a:pPr>
            <a:endParaRPr lang="en-US" dirty="0">
              <a:solidFill>
                <a:schemeClr val="accent2"/>
              </a:solidFill>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12</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Title 1">
            <a:extLst>
              <a:ext uri="{FF2B5EF4-FFF2-40B4-BE49-F238E27FC236}">
                <a16:creationId xmlns:a16="http://schemas.microsoft.com/office/drawing/2014/main" id="{E559B721-2D1F-FC40-917F-FB05FE753137}"/>
              </a:ext>
            </a:extLst>
          </p:cNvPr>
          <p:cNvSpPr txBox="1">
            <a:spLocks/>
          </p:cNvSpPr>
          <p:nvPr/>
        </p:nvSpPr>
        <p:spPr>
          <a:xfrm>
            <a:off x="431999" y="52496"/>
            <a:ext cx="7918180" cy="533398"/>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r>
              <a:rPr lang="en-US" sz="2400" dirty="0" err="1">
                <a:solidFill>
                  <a:schemeClr val="accent5"/>
                </a:solidFill>
                <a:latin typeface="Cambria" panose="02040503050406030204" pitchFamily="18" charset="0"/>
                <a:ea typeface="Tahoma" panose="020B0604030504040204" pitchFamily="34" charset="0"/>
                <a:cs typeface="Arial" panose="020B0604020202020204" pitchFamily="34" charset="0"/>
              </a:rPr>
              <a:t>Điều chỉnh kế hoạch Phân tích mẫu</a:t>
            </a:r>
            <a:endParaRPr lang="en-US" sz="2400" dirty="0">
              <a:solidFill>
                <a:schemeClr val="accent5"/>
              </a:solidFill>
              <a:latin typeface="Cambria" panose="02040503050406030204" pitchFamily="18" charset="0"/>
              <a:ea typeface="Tahoma" panose="020B060403050404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B2B4040-0026-A744-AA11-A948BCFFDE9C}"/>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BTEC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spTree>
    <p:extLst>
      <p:ext uri="{BB962C8B-B14F-4D97-AF65-F5344CB8AC3E}">
        <p14:creationId xmlns:p14="http://schemas.microsoft.com/office/powerpoint/2010/main" val="23393817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999" y="558677"/>
            <a:ext cx="3792529" cy="54649"/>
          </a:xfrm>
          <a:prstGeom prst="rect">
            <a:avLst/>
          </a:prstGeom>
          <a:solidFill>
            <a:srgbClr val="59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200" y="667975"/>
            <a:ext cx="11327798" cy="2527612"/>
          </a:xfrm>
          <a:solidFill>
            <a:schemeClr val="bg1">
              <a:lumMod val="95000"/>
            </a:schemeClr>
          </a:solidFill>
          <a:ln>
            <a:solidFill>
              <a:schemeClr val="bg1">
                <a:lumMod val="75000"/>
              </a:schemeClr>
            </a:solidFill>
          </a:ln>
        </p:spPr>
        <p:txBody>
          <a:bodyPr lIns="72000" tIns="72000" rIns="72000" bIns="72000"/>
          <a:lstStyle/>
          <a:p>
            <a:pPr algn="just">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Mục đích:</a:t>
            </a:r>
            <a:r>
              <a:rPr lang="en-US" sz="1400" b="1" dirty="0" err="1">
                <a:solidFill>
                  <a:schemeClr val="tx1">
                    <a:lumMod val="50000"/>
                    <a:lumOff val="50000"/>
                  </a:schemeClr>
                </a:solidFill>
                <a:latin typeface="Cambria" panose="02040503050406030204" pitchFamily="18" charset="0"/>
                <a:cs typeface="Arial" panose="020B0604020202020204" pitchFamily="34" charset="0"/>
              </a:rPr>
              <a:t> </a:t>
            </a:r>
            <a:r>
              <a:rPr lang="en-US" sz="1200" dirty="0" err="1">
                <a:solidFill>
                  <a:schemeClr val="tx1">
                    <a:lumMod val="50000"/>
                    <a:lumOff val="50000"/>
                  </a:schemeClr>
                </a:solidFill>
                <a:latin typeface="Cambria" panose="02040503050406030204" pitchFamily="18" charset="0"/>
                <a:cs typeface="Arial" panose="020B0604020202020204" pitchFamily="34" charset="0"/>
              </a:rPr>
              <a:t>Phê duyệt kế hoạch Kiểm soát chất lượng PHân tích mẫu bằng chữ ký số</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Đối</a:t>
            </a:r>
            <a:r>
              <a:rPr lang="en-US" sz="1200" b="1" dirty="0">
                <a:solidFill>
                  <a:schemeClr val="tx1">
                    <a:lumMod val="50000"/>
                    <a:lumOff val="50000"/>
                  </a:schemeClr>
                </a:solidFill>
                <a:latin typeface="Cambria" panose="02040503050406030204" pitchFamily="18" charset="0"/>
                <a:cs typeface="Arial" panose="020B0604020202020204" pitchFamily="34" charset="0"/>
              </a:rPr>
              <a:t> </a:t>
            </a:r>
            <a:r>
              <a:rPr lang="en-US" sz="1200" b="1" dirty="0" err="1">
                <a:solidFill>
                  <a:schemeClr val="tx1">
                    <a:lumMod val="50000"/>
                    <a:lumOff val="50000"/>
                  </a:schemeClr>
                </a:solidFill>
                <a:latin typeface="Cambria" panose="02040503050406030204" pitchFamily="18" charset="0"/>
                <a:cs typeface="Arial" panose="020B0604020202020204" pitchFamily="34" charset="0"/>
              </a:rPr>
              <a:t>tượng</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r>
              <a:rPr lang="en-US" sz="1400" b="1" dirty="0">
                <a:solidFill>
                  <a:schemeClr val="tx1">
                    <a:lumMod val="50000"/>
                    <a:lumOff val="50000"/>
                  </a:schemeClr>
                </a:solidFill>
                <a:latin typeface="Cambria" panose="02040503050406030204" pitchFamily="18" charset="0"/>
                <a:cs typeface="Arial" panose="020B0604020202020204" pitchFamily="34" charset="0"/>
              </a:rPr>
              <a:t> </a:t>
            </a:r>
            <a:r>
              <a:rPr lang="en-US" sz="1200" dirty="0">
                <a:solidFill>
                  <a:schemeClr val="tx1">
                    <a:lumMod val="50000"/>
                    <a:lumOff val="50000"/>
                  </a:schemeClr>
                </a:solidFill>
                <a:latin typeface="Cambria" panose="02040503050406030204" pitchFamily="18" charset="0"/>
                <a:cs typeface="Arial" panose="020B0604020202020204" pitchFamily="34" charset="0"/>
              </a:rPr>
              <a:t>Người phê duyệt theo quy trình</a:t>
            </a:r>
          </a:p>
          <a:p>
            <a:pPr>
              <a:lnSpc>
                <a:spcPct val="100000"/>
              </a:lnSpc>
              <a:buFont typeface="Wingdings" pitchFamily="2" charset="2"/>
              <a:buChar char="Ø"/>
            </a:pPr>
            <a:r>
              <a:rPr lang="en-US" sz="1200" b="1" dirty="0">
                <a:solidFill>
                  <a:schemeClr val="tx1">
                    <a:lumMod val="50000"/>
                    <a:lumOff val="50000"/>
                  </a:schemeClr>
                </a:solidFill>
                <a:latin typeface="Cambria" panose="02040503050406030204" pitchFamily="18" charset="0"/>
                <a:cs typeface="Arial" panose="020B0604020202020204" pitchFamily="34" charset="0"/>
              </a:rPr>
              <a:t>Mô tả chức năng: </a:t>
            </a:r>
            <a:r>
              <a:rPr lang="en-US" sz="1200" dirty="0">
                <a:solidFill>
                  <a:schemeClr val="tx1">
                    <a:lumMod val="50000"/>
                    <a:lumOff val="50000"/>
                  </a:schemeClr>
                </a:solidFill>
                <a:latin typeface="Cambria" panose="02040503050406030204" pitchFamily="18" charset="0"/>
                <a:cs typeface="Arial" panose="020B0604020202020204" pitchFamily="34" charset="0"/>
              </a:rPr>
              <a:t>Các chức năng phê duyệt tương tự như Module Ký điện tử Doffice</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Ký Duyệt</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Trả để sửa</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Từ chối</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Phân công/Xử lý</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Kiểm tra</a:t>
            </a:r>
          </a:p>
          <a:p>
            <a:pPr marL="541338" lvl="2" indent="-271463" algn="just">
              <a:lnSpc>
                <a:spcPct val="100000"/>
              </a:lnSpc>
              <a:buFont typeface="Wingdings" pitchFamily="2" charset="2"/>
              <a:buChar char="ü"/>
            </a:pP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808038" lvl="3" indent="-271463" algn="just">
              <a:lnSpc>
                <a:spcPct val="100000"/>
              </a:lnSpc>
              <a:buFont typeface="Wingdings" pitchFamily="2" charset="2"/>
              <a:buChar char="ü"/>
            </a:pP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266700" lvl="1" indent="0" algn="just">
              <a:lnSpc>
                <a:spcPct val="100000"/>
              </a:lnSpc>
              <a:buNone/>
            </a:pPr>
            <a:endParaRPr lang="en-US" sz="1400" dirty="0">
              <a:solidFill>
                <a:schemeClr val="tx1">
                  <a:lumMod val="50000"/>
                  <a:lumOff val="50000"/>
                </a:schemeClr>
              </a:solidFill>
              <a:latin typeface="Cambria" panose="02040503050406030204" pitchFamily="18" charset="0"/>
              <a:cs typeface="Arial" panose="020B0604020202020204" pitchFamily="34" charset="0"/>
            </a:endParaRPr>
          </a:p>
          <a:p>
            <a:pPr marL="0" indent="0">
              <a:buNone/>
            </a:pPr>
            <a:endParaRPr lang="en-US" dirty="0">
              <a:solidFill>
                <a:schemeClr val="tx1">
                  <a:lumMod val="50000"/>
                  <a:lumOff val="50000"/>
                </a:schemeClr>
              </a:solidFill>
              <a:latin typeface="Cambria" panose="02040503050406030204" pitchFamily="18" charset="0"/>
              <a:cs typeface="Arial" panose="020B0604020202020204" pitchFamily="34" charset="0"/>
            </a:endParaRPr>
          </a:p>
          <a:p>
            <a:pPr marL="0" indent="0" algn="just">
              <a:buNone/>
            </a:pPr>
            <a:endParaRPr lang="en-US" dirty="0">
              <a:solidFill>
                <a:schemeClr val="accent2"/>
              </a:solidFill>
              <a:latin typeface="Arial" panose="020B0604020202020204" pitchFamily="34" charset="0"/>
              <a:cs typeface="Arial" panose="020B0604020202020204" pitchFamily="34" charset="0"/>
            </a:endParaRP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13</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Title 1">
            <a:extLst>
              <a:ext uri="{FF2B5EF4-FFF2-40B4-BE49-F238E27FC236}">
                <a16:creationId xmlns:a16="http://schemas.microsoft.com/office/drawing/2014/main" id="{E559B721-2D1F-FC40-917F-FB05FE753137}"/>
              </a:ext>
            </a:extLst>
          </p:cNvPr>
          <p:cNvSpPr txBox="1">
            <a:spLocks/>
          </p:cNvSpPr>
          <p:nvPr/>
        </p:nvSpPr>
        <p:spPr>
          <a:xfrm>
            <a:off x="431999" y="52496"/>
            <a:ext cx="7918180" cy="533398"/>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r>
              <a:rPr lang="en-US" sz="2400" dirty="0" err="1">
                <a:solidFill>
                  <a:schemeClr val="accent5"/>
                </a:solidFill>
                <a:latin typeface="Cambria" panose="02040503050406030204" pitchFamily="18" charset="0"/>
                <a:ea typeface="Tahoma" panose="020B0604030504040204" pitchFamily="34" charset="0"/>
                <a:cs typeface="Arial" panose="020B0604020202020204" pitchFamily="34" charset="0"/>
              </a:rPr>
              <a:t>Phê duyệt kế hoạch mua sắm năm của các Đơn vị</a:t>
            </a:r>
            <a:endParaRPr lang="en-US" sz="2400" dirty="0">
              <a:solidFill>
                <a:schemeClr val="accent5"/>
              </a:solidFill>
              <a:latin typeface="Cambria" panose="02040503050406030204" pitchFamily="18" charset="0"/>
              <a:ea typeface="Tahoma" panose="020B060403050404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B2B4040-0026-A744-AA11-A948BCFFDE9C}"/>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BTEC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spTree>
    <p:extLst>
      <p:ext uri="{BB962C8B-B14F-4D97-AF65-F5344CB8AC3E}">
        <p14:creationId xmlns:p14="http://schemas.microsoft.com/office/powerpoint/2010/main" val="3797919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2</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9" name="TextBox 18">
            <a:extLst>
              <a:ext uri="{FF2B5EF4-FFF2-40B4-BE49-F238E27FC236}">
                <a16:creationId xmlns:a16="http://schemas.microsoft.com/office/drawing/2014/main" id="{6C94464E-2A30-BA43-A185-67BA2EFDEBF4}"/>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CINOTEC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sp>
        <p:nvSpPr>
          <p:cNvPr id="5" name="Rectangle 4">
            <a:extLst>
              <a:ext uri="{FF2B5EF4-FFF2-40B4-BE49-F238E27FC236}">
                <a16:creationId xmlns:a16="http://schemas.microsoft.com/office/drawing/2014/main" id="{40489502-BB94-1749-8F77-4D76D4E5ACF9}"/>
              </a:ext>
            </a:extLst>
          </p:cNvPr>
          <p:cNvSpPr/>
          <p:nvPr/>
        </p:nvSpPr>
        <p:spPr>
          <a:xfrm>
            <a:off x="0" y="0"/>
            <a:ext cx="12191999" cy="7202347"/>
          </a:xfrm>
          <a:prstGeom prst="rect">
            <a:avLst/>
          </a:prstGeom>
          <a:solidFill>
            <a:srgbClr val="528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15" name="Title 1">
            <a:extLst>
              <a:ext uri="{FF2B5EF4-FFF2-40B4-BE49-F238E27FC236}">
                <a16:creationId xmlns:a16="http://schemas.microsoft.com/office/drawing/2014/main" id="{EE070379-C062-FB48-962E-721900E2385B}"/>
              </a:ext>
            </a:extLst>
          </p:cNvPr>
          <p:cNvSpPr txBox="1">
            <a:spLocks/>
          </p:cNvSpPr>
          <p:nvPr/>
        </p:nvSpPr>
        <p:spPr>
          <a:xfrm>
            <a:off x="532563" y="1300645"/>
            <a:ext cx="11227435" cy="4447012"/>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pPr algn="ctr"/>
            <a:r>
              <a:rPr lang="en-US" sz="5400" dirty="0">
                <a:solidFill>
                  <a:srgbClr val="FFFF00"/>
                </a:solidFill>
                <a:latin typeface="Cambria" panose="02040503050406030204" pitchFamily="18" charset="0"/>
                <a:ea typeface="Tahoma" panose="020B0604030504040204" pitchFamily="34" charset="0"/>
                <a:cs typeface="Times New Roman" panose="02020603050405020304" pitchFamily="18" charset="0"/>
              </a:rPr>
              <a:t>CÁC DANH MỤC THIẾT LẬP</a:t>
            </a:r>
          </a:p>
        </p:txBody>
      </p:sp>
    </p:spTree>
    <p:extLst>
      <p:ext uri="{BB962C8B-B14F-4D97-AF65-F5344CB8AC3E}">
        <p14:creationId xmlns:p14="http://schemas.microsoft.com/office/powerpoint/2010/main" val="2045593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999" y="558677"/>
            <a:ext cx="3792529" cy="54649"/>
          </a:xfrm>
          <a:prstGeom prst="rect">
            <a:avLst/>
          </a:prstGeom>
          <a:solidFill>
            <a:srgbClr val="59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200" y="667974"/>
            <a:ext cx="3399136" cy="6053295"/>
          </a:xfrm>
          <a:solidFill>
            <a:schemeClr val="bg1">
              <a:lumMod val="95000"/>
            </a:schemeClr>
          </a:solidFill>
          <a:ln>
            <a:solidFill>
              <a:schemeClr val="bg1">
                <a:lumMod val="75000"/>
              </a:schemeClr>
            </a:solidFill>
          </a:ln>
        </p:spPr>
        <p:txBody>
          <a:bodyPr lIns="72000" tIns="72000" rIns="72000" bIns="72000"/>
          <a:lstStyle/>
          <a:p>
            <a:pPr algn="just">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Mục đích:</a:t>
            </a:r>
            <a:r>
              <a:rPr lang="en-US" sz="1400" b="1" dirty="0" err="1">
                <a:solidFill>
                  <a:schemeClr val="tx1">
                    <a:lumMod val="50000"/>
                    <a:lumOff val="50000"/>
                  </a:schemeClr>
                </a:solidFill>
                <a:latin typeface="Cambria" panose="02040503050406030204" pitchFamily="18" charset="0"/>
                <a:cs typeface="Arial" panose="020B0604020202020204" pitchFamily="34" charset="0"/>
              </a:rPr>
              <a:t> </a:t>
            </a:r>
            <a:r>
              <a:rPr lang="en-US" sz="1200" dirty="0" err="1">
                <a:solidFill>
                  <a:schemeClr val="tx1">
                    <a:lumMod val="50000"/>
                    <a:lumOff val="50000"/>
                  </a:schemeClr>
                </a:solidFill>
                <a:latin typeface="Cambria" panose="02040503050406030204" pitchFamily="18" charset="0"/>
                <a:cs typeface="Arial" panose="020B0604020202020204" pitchFamily="34" charset="0"/>
              </a:rPr>
              <a:t>Thiết lập danh mục dữ liệu chuẩn để phục vụ cho việc Lập KH Kiểm soát chất lượng phân tích mẫu</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Đối</a:t>
            </a:r>
            <a:r>
              <a:rPr lang="en-US" sz="1200" b="1" dirty="0">
                <a:solidFill>
                  <a:schemeClr val="tx1">
                    <a:lumMod val="50000"/>
                    <a:lumOff val="50000"/>
                  </a:schemeClr>
                </a:solidFill>
                <a:latin typeface="Cambria" panose="02040503050406030204" pitchFamily="18" charset="0"/>
                <a:cs typeface="Arial" panose="020B0604020202020204" pitchFamily="34" charset="0"/>
              </a:rPr>
              <a:t> </a:t>
            </a:r>
            <a:r>
              <a:rPr lang="en-US" sz="1200" b="1" dirty="0" err="1">
                <a:solidFill>
                  <a:schemeClr val="tx1">
                    <a:lumMod val="50000"/>
                    <a:lumOff val="50000"/>
                  </a:schemeClr>
                </a:solidFill>
                <a:latin typeface="Cambria" panose="02040503050406030204" pitchFamily="18" charset="0"/>
                <a:cs typeface="Arial" panose="020B0604020202020204" pitchFamily="34" charset="0"/>
              </a:rPr>
              <a:t>tượng</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r>
              <a:rPr lang="en-US" sz="1400" b="1" dirty="0">
                <a:solidFill>
                  <a:schemeClr val="tx1">
                    <a:lumMod val="50000"/>
                    <a:lumOff val="50000"/>
                  </a:schemeClr>
                </a:solidFill>
                <a:latin typeface="Cambria" panose="02040503050406030204" pitchFamily="18" charset="0"/>
                <a:cs typeface="Arial" panose="020B0604020202020204" pitchFamily="34" charset="0"/>
              </a:rPr>
              <a:t> </a:t>
            </a:r>
            <a:r>
              <a:rPr lang="en-US" sz="1200" dirty="0">
                <a:solidFill>
                  <a:schemeClr val="tx1">
                    <a:lumMod val="50000"/>
                    <a:lumOff val="50000"/>
                  </a:schemeClr>
                </a:solidFill>
                <a:latin typeface="Cambria" panose="02040503050406030204" pitchFamily="18" charset="0"/>
                <a:cs typeface="Arial" panose="020B0604020202020204" pitchFamily="34" charset="0"/>
              </a:rPr>
              <a:t>Quản trị phân hệ</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Danh mục</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p>
          <a:p>
            <a:pPr lvl="2"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Danh mục Bộ mẫu</a:t>
            </a:r>
          </a:p>
          <a:p>
            <a:pPr lvl="2"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Danh mục Phân Xưởng</a:t>
            </a:r>
          </a:p>
          <a:p>
            <a:pPr lvl="2" algn="just">
              <a:lnSpc>
                <a:spcPct val="100000"/>
              </a:lnSpc>
              <a:buFont typeface="Wingdings" pitchFamily="2" charset="2"/>
              <a:buChar char="ü"/>
            </a:pPr>
            <a:endParaRPr lang="en-US" sz="1200" dirty="0">
              <a:solidFill>
                <a:schemeClr val="tx1">
                  <a:lumMod val="50000"/>
                  <a:lumOff val="50000"/>
                </a:schemeClr>
              </a:solidFill>
              <a:latin typeface="Cambria" panose="02040503050406030204" pitchFamily="18" charset="0"/>
              <a:cs typeface="Arial" panose="020B0604020202020204" pitchFamily="34" charset="0"/>
            </a:endParaRPr>
          </a:p>
          <a:p>
            <a:pPr marL="266700" lvl="1" indent="0" algn="just">
              <a:lnSpc>
                <a:spcPct val="100000"/>
              </a:lnSpc>
              <a:buNone/>
            </a:pPr>
            <a:endParaRPr lang="en-US" sz="1400" dirty="0">
              <a:solidFill>
                <a:schemeClr val="tx1">
                  <a:lumMod val="50000"/>
                  <a:lumOff val="50000"/>
                </a:schemeClr>
              </a:solidFill>
              <a:latin typeface="Cambria" panose="02040503050406030204" pitchFamily="18" charset="0"/>
              <a:cs typeface="Arial" panose="020B0604020202020204" pitchFamily="34" charset="0"/>
            </a:endParaRPr>
          </a:p>
          <a:p>
            <a:pPr marL="0" indent="0">
              <a:buNone/>
            </a:pPr>
            <a:endParaRPr lang="en-US" dirty="0">
              <a:solidFill>
                <a:schemeClr val="tx1">
                  <a:lumMod val="50000"/>
                  <a:lumOff val="50000"/>
                </a:schemeClr>
              </a:solidFill>
              <a:latin typeface="Cambria" panose="02040503050406030204" pitchFamily="18" charset="0"/>
              <a:cs typeface="Arial" panose="020B0604020202020204" pitchFamily="34" charset="0"/>
            </a:endParaRPr>
          </a:p>
          <a:p>
            <a:pPr marL="0" indent="0" algn="just">
              <a:buNone/>
            </a:pPr>
            <a:endParaRPr lang="en-US" dirty="0">
              <a:solidFill>
                <a:schemeClr val="accent2"/>
              </a:solidFill>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3</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Title 1">
            <a:extLst>
              <a:ext uri="{FF2B5EF4-FFF2-40B4-BE49-F238E27FC236}">
                <a16:creationId xmlns:a16="http://schemas.microsoft.com/office/drawing/2014/main" id="{E559B721-2D1F-FC40-917F-FB05FE753137}"/>
              </a:ext>
            </a:extLst>
          </p:cNvPr>
          <p:cNvSpPr txBox="1">
            <a:spLocks/>
          </p:cNvSpPr>
          <p:nvPr/>
        </p:nvSpPr>
        <p:spPr>
          <a:xfrm>
            <a:off x="431999" y="52496"/>
            <a:ext cx="7918180" cy="533398"/>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r>
              <a:rPr lang="en-US" sz="2400" dirty="0" err="1">
                <a:solidFill>
                  <a:schemeClr val="accent5"/>
                </a:solidFill>
                <a:latin typeface="Cambria" panose="02040503050406030204" pitchFamily="18" charset="0"/>
                <a:ea typeface="Tahoma" panose="020B0604030504040204" pitchFamily="34" charset="0"/>
                <a:cs typeface="Arial" panose="020B0604020202020204" pitchFamily="34" charset="0"/>
              </a:rPr>
              <a:t>Các Danh mục </a:t>
            </a:r>
            <a:endParaRPr lang="en-US" sz="2400" dirty="0">
              <a:solidFill>
                <a:schemeClr val="accent5"/>
              </a:solidFill>
              <a:latin typeface="Cambria" panose="02040503050406030204" pitchFamily="18" charset="0"/>
              <a:ea typeface="Tahoma" panose="020B060403050404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B2B4040-0026-A744-AA11-A948BCFFDE9C}"/>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BTEC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pic>
        <p:nvPicPr>
          <p:cNvPr id="3" name="Picture 2">
            <a:extLst>
              <a:ext uri="{FF2B5EF4-FFF2-40B4-BE49-F238E27FC236}">
                <a16:creationId xmlns:a16="http://schemas.microsoft.com/office/drawing/2014/main" id="{8EFEC071-75CA-4C8D-1D86-E4FDA66FAD48}"/>
              </a:ext>
            </a:extLst>
          </p:cNvPr>
          <p:cNvPicPr>
            <a:picLocks noChangeAspect="1"/>
          </p:cNvPicPr>
          <p:nvPr/>
        </p:nvPicPr>
        <p:blipFill>
          <a:blip r:embed="rId2"/>
          <a:stretch>
            <a:fillRect/>
          </a:stretch>
        </p:blipFill>
        <p:spPr>
          <a:xfrm>
            <a:off x="4786290" y="154395"/>
            <a:ext cx="7067383" cy="3623785"/>
          </a:xfrm>
          <a:prstGeom prst="rect">
            <a:avLst/>
          </a:prstGeom>
        </p:spPr>
      </p:pic>
      <p:pic>
        <p:nvPicPr>
          <p:cNvPr id="4" name="Picture 3">
            <a:extLst>
              <a:ext uri="{FF2B5EF4-FFF2-40B4-BE49-F238E27FC236}">
                <a16:creationId xmlns:a16="http://schemas.microsoft.com/office/drawing/2014/main" id="{D7C40BFF-6240-43B1-9E3E-7DC020B3972D}"/>
              </a:ext>
            </a:extLst>
          </p:cNvPr>
          <p:cNvPicPr>
            <a:picLocks noChangeAspect="1"/>
          </p:cNvPicPr>
          <p:nvPr/>
        </p:nvPicPr>
        <p:blipFill>
          <a:blip r:embed="rId3"/>
          <a:stretch>
            <a:fillRect/>
          </a:stretch>
        </p:blipFill>
        <p:spPr>
          <a:xfrm>
            <a:off x="3831336" y="3349728"/>
            <a:ext cx="7500257" cy="3237623"/>
          </a:xfrm>
          <a:prstGeom prst="rect">
            <a:avLst/>
          </a:prstGeom>
        </p:spPr>
      </p:pic>
    </p:spTree>
    <p:extLst>
      <p:ext uri="{BB962C8B-B14F-4D97-AF65-F5344CB8AC3E}">
        <p14:creationId xmlns:p14="http://schemas.microsoft.com/office/powerpoint/2010/main" val="2361307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999" y="558677"/>
            <a:ext cx="3792529" cy="54649"/>
          </a:xfrm>
          <a:prstGeom prst="rect">
            <a:avLst/>
          </a:prstGeom>
          <a:solidFill>
            <a:srgbClr val="59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200" y="667974"/>
            <a:ext cx="3399136" cy="6053295"/>
          </a:xfrm>
          <a:solidFill>
            <a:schemeClr val="bg1">
              <a:lumMod val="95000"/>
            </a:schemeClr>
          </a:solidFill>
          <a:ln>
            <a:solidFill>
              <a:schemeClr val="bg1">
                <a:lumMod val="75000"/>
              </a:schemeClr>
            </a:solidFill>
          </a:ln>
        </p:spPr>
        <p:txBody>
          <a:bodyPr lIns="72000" tIns="72000" rIns="72000" bIns="72000"/>
          <a:lstStyle/>
          <a:p>
            <a:pPr algn="just">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Mục đích:</a:t>
            </a:r>
            <a:r>
              <a:rPr lang="en-US" sz="1400" b="1" dirty="0" err="1">
                <a:solidFill>
                  <a:schemeClr val="tx1">
                    <a:lumMod val="50000"/>
                    <a:lumOff val="50000"/>
                  </a:schemeClr>
                </a:solidFill>
                <a:latin typeface="Cambria" panose="02040503050406030204" pitchFamily="18" charset="0"/>
                <a:cs typeface="Arial" panose="020B0604020202020204" pitchFamily="34" charset="0"/>
              </a:rPr>
              <a:t> </a:t>
            </a:r>
            <a:r>
              <a:rPr lang="en-US" sz="1200" dirty="0" err="1">
                <a:solidFill>
                  <a:schemeClr val="tx1">
                    <a:lumMod val="50000"/>
                    <a:lumOff val="50000"/>
                  </a:schemeClr>
                </a:solidFill>
                <a:latin typeface="Cambria" panose="02040503050406030204" pitchFamily="18" charset="0"/>
                <a:cs typeface="Arial" panose="020B0604020202020204" pitchFamily="34" charset="0"/>
              </a:rPr>
              <a:t>Thiết lập danh mục dữ liệu chuẩn để phục vụ cho việc Lập KH Kiểm soát chất lượng phân tích mẫu</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Đối</a:t>
            </a:r>
            <a:r>
              <a:rPr lang="en-US" sz="1200" b="1" dirty="0">
                <a:solidFill>
                  <a:schemeClr val="tx1">
                    <a:lumMod val="50000"/>
                    <a:lumOff val="50000"/>
                  </a:schemeClr>
                </a:solidFill>
                <a:latin typeface="Cambria" panose="02040503050406030204" pitchFamily="18" charset="0"/>
                <a:cs typeface="Arial" panose="020B0604020202020204" pitchFamily="34" charset="0"/>
              </a:rPr>
              <a:t> </a:t>
            </a:r>
            <a:r>
              <a:rPr lang="en-US" sz="1200" b="1" dirty="0" err="1">
                <a:solidFill>
                  <a:schemeClr val="tx1">
                    <a:lumMod val="50000"/>
                    <a:lumOff val="50000"/>
                  </a:schemeClr>
                </a:solidFill>
                <a:latin typeface="Cambria" panose="02040503050406030204" pitchFamily="18" charset="0"/>
                <a:cs typeface="Arial" panose="020B0604020202020204" pitchFamily="34" charset="0"/>
              </a:rPr>
              <a:t>tượng</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r>
              <a:rPr lang="en-US" sz="1400" b="1" dirty="0">
                <a:solidFill>
                  <a:schemeClr val="tx1">
                    <a:lumMod val="50000"/>
                    <a:lumOff val="50000"/>
                  </a:schemeClr>
                </a:solidFill>
                <a:latin typeface="Cambria" panose="02040503050406030204" pitchFamily="18" charset="0"/>
                <a:cs typeface="Arial" panose="020B0604020202020204" pitchFamily="34" charset="0"/>
              </a:rPr>
              <a:t> </a:t>
            </a:r>
            <a:r>
              <a:rPr lang="en-US" sz="1200" dirty="0">
                <a:solidFill>
                  <a:schemeClr val="tx1">
                    <a:lumMod val="50000"/>
                    <a:lumOff val="50000"/>
                  </a:schemeClr>
                </a:solidFill>
                <a:latin typeface="Cambria" panose="02040503050406030204" pitchFamily="18" charset="0"/>
                <a:cs typeface="Arial" panose="020B0604020202020204" pitchFamily="34" charset="0"/>
              </a:rPr>
              <a:t>Quản trị phân hệ</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Danh mục</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p>
          <a:p>
            <a:pPr lvl="2"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Điểm lấy mẫu: </a:t>
            </a:r>
          </a:p>
          <a:p>
            <a:pPr lvl="2"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Tên mẫu</a:t>
            </a:r>
          </a:p>
          <a:p>
            <a:pPr lvl="2" algn="just">
              <a:lnSpc>
                <a:spcPct val="100000"/>
              </a:lnSpc>
              <a:buFont typeface="Wingdings" pitchFamily="2" charset="2"/>
              <a:buChar char="ü"/>
            </a:pPr>
            <a:endParaRPr lang="en-US" sz="1200" dirty="0">
              <a:solidFill>
                <a:schemeClr val="tx1">
                  <a:lumMod val="50000"/>
                  <a:lumOff val="50000"/>
                </a:schemeClr>
              </a:solidFill>
              <a:latin typeface="Cambria" panose="02040503050406030204" pitchFamily="18" charset="0"/>
              <a:cs typeface="Arial" panose="020B0604020202020204" pitchFamily="34" charset="0"/>
            </a:endParaRPr>
          </a:p>
          <a:p>
            <a:pPr marL="266700" lvl="1" indent="0" algn="just">
              <a:lnSpc>
                <a:spcPct val="100000"/>
              </a:lnSpc>
              <a:buNone/>
            </a:pPr>
            <a:endParaRPr lang="en-US" sz="1400" dirty="0">
              <a:solidFill>
                <a:schemeClr val="tx1">
                  <a:lumMod val="50000"/>
                  <a:lumOff val="50000"/>
                </a:schemeClr>
              </a:solidFill>
              <a:latin typeface="Cambria" panose="02040503050406030204" pitchFamily="18" charset="0"/>
              <a:cs typeface="Arial" panose="020B0604020202020204" pitchFamily="34" charset="0"/>
            </a:endParaRPr>
          </a:p>
          <a:p>
            <a:pPr marL="0" indent="0">
              <a:buNone/>
            </a:pPr>
            <a:endParaRPr lang="en-US" dirty="0">
              <a:solidFill>
                <a:schemeClr val="tx1">
                  <a:lumMod val="50000"/>
                  <a:lumOff val="50000"/>
                </a:schemeClr>
              </a:solidFill>
              <a:latin typeface="Cambria" panose="02040503050406030204" pitchFamily="18" charset="0"/>
              <a:cs typeface="Arial" panose="020B0604020202020204" pitchFamily="34" charset="0"/>
            </a:endParaRPr>
          </a:p>
          <a:p>
            <a:pPr marL="0" indent="0" algn="just">
              <a:buNone/>
            </a:pPr>
            <a:endParaRPr lang="en-US" dirty="0">
              <a:solidFill>
                <a:schemeClr val="accent2"/>
              </a:solidFill>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4</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Title 1">
            <a:extLst>
              <a:ext uri="{FF2B5EF4-FFF2-40B4-BE49-F238E27FC236}">
                <a16:creationId xmlns:a16="http://schemas.microsoft.com/office/drawing/2014/main" id="{E559B721-2D1F-FC40-917F-FB05FE753137}"/>
              </a:ext>
            </a:extLst>
          </p:cNvPr>
          <p:cNvSpPr txBox="1">
            <a:spLocks/>
          </p:cNvSpPr>
          <p:nvPr/>
        </p:nvSpPr>
        <p:spPr>
          <a:xfrm>
            <a:off x="431999" y="52496"/>
            <a:ext cx="7918180" cy="533398"/>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r>
              <a:rPr lang="en-US" sz="2400" dirty="0" err="1">
                <a:solidFill>
                  <a:schemeClr val="accent5"/>
                </a:solidFill>
                <a:latin typeface="Cambria" panose="02040503050406030204" pitchFamily="18" charset="0"/>
                <a:ea typeface="Tahoma" panose="020B0604030504040204" pitchFamily="34" charset="0"/>
                <a:cs typeface="Arial" panose="020B0604020202020204" pitchFamily="34" charset="0"/>
              </a:rPr>
              <a:t>Các Danh mục </a:t>
            </a:r>
            <a:endParaRPr lang="en-US" sz="2400" dirty="0">
              <a:solidFill>
                <a:schemeClr val="accent5"/>
              </a:solidFill>
              <a:latin typeface="Cambria" panose="02040503050406030204" pitchFamily="18" charset="0"/>
              <a:ea typeface="Tahoma" panose="020B060403050404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B2B4040-0026-A744-AA11-A948BCFFDE9C}"/>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BTEC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pic>
        <p:nvPicPr>
          <p:cNvPr id="2" name="Picture 1">
            <a:extLst>
              <a:ext uri="{FF2B5EF4-FFF2-40B4-BE49-F238E27FC236}">
                <a16:creationId xmlns:a16="http://schemas.microsoft.com/office/drawing/2014/main" id="{A3C86984-55D8-045C-C931-F1460A0A92A2}"/>
              </a:ext>
            </a:extLst>
          </p:cNvPr>
          <p:cNvPicPr>
            <a:picLocks noChangeAspect="1"/>
          </p:cNvPicPr>
          <p:nvPr/>
        </p:nvPicPr>
        <p:blipFill>
          <a:blip r:embed="rId2"/>
          <a:stretch>
            <a:fillRect/>
          </a:stretch>
        </p:blipFill>
        <p:spPr>
          <a:xfrm>
            <a:off x="4203598" y="145377"/>
            <a:ext cx="7772400" cy="3562962"/>
          </a:xfrm>
          <a:prstGeom prst="rect">
            <a:avLst/>
          </a:prstGeom>
        </p:spPr>
      </p:pic>
      <p:pic>
        <p:nvPicPr>
          <p:cNvPr id="6" name="Picture 5">
            <a:extLst>
              <a:ext uri="{FF2B5EF4-FFF2-40B4-BE49-F238E27FC236}">
                <a16:creationId xmlns:a16="http://schemas.microsoft.com/office/drawing/2014/main" id="{7E90E5AB-25CD-93B2-F9B8-3B3918A6DE07}"/>
              </a:ext>
            </a:extLst>
          </p:cNvPr>
          <p:cNvPicPr>
            <a:picLocks noChangeAspect="1"/>
          </p:cNvPicPr>
          <p:nvPr/>
        </p:nvPicPr>
        <p:blipFill>
          <a:blip r:embed="rId3"/>
          <a:stretch>
            <a:fillRect/>
          </a:stretch>
        </p:blipFill>
        <p:spPr>
          <a:xfrm>
            <a:off x="3716735" y="3027196"/>
            <a:ext cx="7772400" cy="3603633"/>
          </a:xfrm>
          <a:prstGeom prst="rect">
            <a:avLst/>
          </a:prstGeom>
        </p:spPr>
      </p:pic>
    </p:spTree>
    <p:extLst>
      <p:ext uri="{BB962C8B-B14F-4D97-AF65-F5344CB8AC3E}">
        <p14:creationId xmlns:p14="http://schemas.microsoft.com/office/powerpoint/2010/main" val="1131752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999" y="558677"/>
            <a:ext cx="3792529" cy="54649"/>
          </a:xfrm>
          <a:prstGeom prst="rect">
            <a:avLst/>
          </a:prstGeom>
          <a:solidFill>
            <a:srgbClr val="59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200" y="667974"/>
            <a:ext cx="3399136" cy="6053295"/>
          </a:xfrm>
          <a:solidFill>
            <a:schemeClr val="bg1">
              <a:lumMod val="95000"/>
            </a:schemeClr>
          </a:solidFill>
          <a:ln>
            <a:solidFill>
              <a:schemeClr val="bg1">
                <a:lumMod val="75000"/>
              </a:schemeClr>
            </a:solidFill>
          </a:ln>
        </p:spPr>
        <p:txBody>
          <a:bodyPr lIns="72000" tIns="72000" rIns="72000" bIns="72000"/>
          <a:lstStyle/>
          <a:p>
            <a:pPr algn="just">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Mục đích:</a:t>
            </a:r>
            <a:r>
              <a:rPr lang="en-US" sz="1400" b="1" dirty="0" err="1">
                <a:solidFill>
                  <a:schemeClr val="tx1">
                    <a:lumMod val="50000"/>
                    <a:lumOff val="50000"/>
                  </a:schemeClr>
                </a:solidFill>
                <a:latin typeface="Cambria" panose="02040503050406030204" pitchFamily="18" charset="0"/>
                <a:cs typeface="Arial" panose="020B0604020202020204" pitchFamily="34" charset="0"/>
              </a:rPr>
              <a:t> </a:t>
            </a:r>
            <a:r>
              <a:rPr lang="en-US" sz="1200" dirty="0" err="1">
                <a:solidFill>
                  <a:schemeClr val="tx1">
                    <a:lumMod val="50000"/>
                    <a:lumOff val="50000"/>
                  </a:schemeClr>
                </a:solidFill>
                <a:latin typeface="Cambria" panose="02040503050406030204" pitchFamily="18" charset="0"/>
                <a:cs typeface="Arial" panose="020B0604020202020204" pitchFamily="34" charset="0"/>
              </a:rPr>
              <a:t>Thiết lập danh mục dữ liệu chuẩn để phục vụ cho việc Lập KH Kiểm soát chất lượng phân tích mẫu</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Đối</a:t>
            </a:r>
            <a:r>
              <a:rPr lang="en-US" sz="1200" b="1" dirty="0">
                <a:solidFill>
                  <a:schemeClr val="tx1">
                    <a:lumMod val="50000"/>
                    <a:lumOff val="50000"/>
                  </a:schemeClr>
                </a:solidFill>
                <a:latin typeface="Cambria" panose="02040503050406030204" pitchFamily="18" charset="0"/>
                <a:cs typeface="Arial" panose="020B0604020202020204" pitchFamily="34" charset="0"/>
              </a:rPr>
              <a:t> </a:t>
            </a:r>
            <a:r>
              <a:rPr lang="en-US" sz="1200" b="1" dirty="0" err="1">
                <a:solidFill>
                  <a:schemeClr val="tx1">
                    <a:lumMod val="50000"/>
                    <a:lumOff val="50000"/>
                  </a:schemeClr>
                </a:solidFill>
                <a:latin typeface="Cambria" panose="02040503050406030204" pitchFamily="18" charset="0"/>
                <a:cs typeface="Arial" panose="020B0604020202020204" pitchFamily="34" charset="0"/>
              </a:rPr>
              <a:t>tượng</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r>
              <a:rPr lang="en-US" sz="1400" b="1" dirty="0">
                <a:solidFill>
                  <a:schemeClr val="tx1">
                    <a:lumMod val="50000"/>
                    <a:lumOff val="50000"/>
                  </a:schemeClr>
                </a:solidFill>
                <a:latin typeface="Cambria" panose="02040503050406030204" pitchFamily="18" charset="0"/>
                <a:cs typeface="Arial" panose="020B0604020202020204" pitchFamily="34" charset="0"/>
              </a:rPr>
              <a:t> </a:t>
            </a:r>
            <a:r>
              <a:rPr lang="en-US" sz="1200" dirty="0">
                <a:solidFill>
                  <a:schemeClr val="tx1">
                    <a:lumMod val="50000"/>
                    <a:lumOff val="50000"/>
                  </a:schemeClr>
                </a:solidFill>
                <a:latin typeface="Cambria" panose="02040503050406030204" pitchFamily="18" charset="0"/>
                <a:cs typeface="Arial" panose="020B0604020202020204" pitchFamily="34" charset="0"/>
              </a:rPr>
              <a:t>Quản trị phân hệ</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Danh mục</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p>
          <a:p>
            <a:pPr lvl="2"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Phương pháp thử nghiệm</a:t>
            </a:r>
          </a:p>
          <a:p>
            <a:pPr lvl="2"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Chỉ tiêu kiểm soát</a:t>
            </a:r>
          </a:p>
          <a:p>
            <a:pPr lvl="2" algn="just">
              <a:lnSpc>
                <a:spcPct val="100000"/>
              </a:lnSpc>
              <a:buFont typeface="Wingdings" pitchFamily="2" charset="2"/>
              <a:buChar char="ü"/>
            </a:pPr>
            <a:endParaRPr lang="en-US" sz="1200" dirty="0">
              <a:solidFill>
                <a:schemeClr val="tx1">
                  <a:lumMod val="50000"/>
                  <a:lumOff val="50000"/>
                </a:schemeClr>
              </a:solidFill>
              <a:latin typeface="Cambria" panose="02040503050406030204" pitchFamily="18" charset="0"/>
              <a:cs typeface="Arial" panose="020B0604020202020204" pitchFamily="34" charset="0"/>
            </a:endParaRPr>
          </a:p>
          <a:p>
            <a:pPr marL="266700" lvl="1" indent="0" algn="just">
              <a:lnSpc>
                <a:spcPct val="100000"/>
              </a:lnSpc>
              <a:buNone/>
            </a:pPr>
            <a:endParaRPr lang="en-US" sz="1400" dirty="0">
              <a:solidFill>
                <a:schemeClr val="tx1">
                  <a:lumMod val="50000"/>
                  <a:lumOff val="50000"/>
                </a:schemeClr>
              </a:solidFill>
              <a:latin typeface="Cambria" panose="02040503050406030204" pitchFamily="18" charset="0"/>
              <a:cs typeface="Arial" panose="020B0604020202020204" pitchFamily="34" charset="0"/>
            </a:endParaRPr>
          </a:p>
          <a:p>
            <a:pPr marL="0" indent="0">
              <a:buNone/>
            </a:pPr>
            <a:endParaRPr lang="en-US" dirty="0">
              <a:solidFill>
                <a:schemeClr val="tx1">
                  <a:lumMod val="50000"/>
                  <a:lumOff val="50000"/>
                </a:schemeClr>
              </a:solidFill>
              <a:latin typeface="Cambria" panose="02040503050406030204" pitchFamily="18" charset="0"/>
              <a:cs typeface="Arial" panose="020B0604020202020204" pitchFamily="34" charset="0"/>
            </a:endParaRPr>
          </a:p>
          <a:p>
            <a:pPr marL="0" indent="0" algn="just">
              <a:buNone/>
            </a:pPr>
            <a:endParaRPr lang="en-US" dirty="0">
              <a:solidFill>
                <a:schemeClr val="accent2"/>
              </a:solidFill>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5</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Title 1">
            <a:extLst>
              <a:ext uri="{FF2B5EF4-FFF2-40B4-BE49-F238E27FC236}">
                <a16:creationId xmlns:a16="http://schemas.microsoft.com/office/drawing/2014/main" id="{E559B721-2D1F-FC40-917F-FB05FE753137}"/>
              </a:ext>
            </a:extLst>
          </p:cNvPr>
          <p:cNvSpPr txBox="1">
            <a:spLocks/>
          </p:cNvSpPr>
          <p:nvPr/>
        </p:nvSpPr>
        <p:spPr>
          <a:xfrm>
            <a:off x="431999" y="52496"/>
            <a:ext cx="7918180" cy="533398"/>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r>
              <a:rPr lang="en-US" sz="2400" dirty="0" err="1">
                <a:solidFill>
                  <a:schemeClr val="accent5"/>
                </a:solidFill>
                <a:latin typeface="Cambria" panose="02040503050406030204" pitchFamily="18" charset="0"/>
                <a:ea typeface="Tahoma" panose="020B0604030504040204" pitchFamily="34" charset="0"/>
                <a:cs typeface="Arial" panose="020B0604020202020204" pitchFamily="34" charset="0"/>
              </a:rPr>
              <a:t>Các Danh mục </a:t>
            </a:r>
            <a:endParaRPr lang="en-US" sz="2400" dirty="0">
              <a:solidFill>
                <a:schemeClr val="accent5"/>
              </a:solidFill>
              <a:latin typeface="Cambria" panose="02040503050406030204" pitchFamily="18" charset="0"/>
              <a:ea typeface="Tahoma" panose="020B060403050404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B2B4040-0026-A744-AA11-A948BCFFDE9C}"/>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BTEC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pic>
        <p:nvPicPr>
          <p:cNvPr id="3" name="Picture 2">
            <a:extLst>
              <a:ext uri="{FF2B5EF4-FFF2-40B4-BE49-F238E27FC236}">
                <a16:creationId xmlns:a16="http://schemas.microsoft.com/office/drawing/2014/main" id="{F06852BE-6082-C0A8-ADC1-F5ACDEC271D4}"/>
              </a:ext>
            </a:extLst>
          </p:cNvPr>
          <p:cNvPicPr>
            <a:picLocks noChangeAspect="1"/>
          </p:cNvPicPr>
          <p:nvPr/>
        </p:nvPicPr>
        <p:blipFill>
          <a:blip r:embed="rId2"/>
          <a:stretch>
            <a:fillRect/>
          </a:stretch>
        </p:blipFill>
        <p:spPr>
          <a:xfrm>
            <a:off x="4224528" y="192249"/>
            <a:ext cx="7772400" cy="3639865"/>
          </a:xfrm>
          <a:prstGeom prst="rect">
            <a:avLst/>
          </a:prstGeom>
        </p:spPr>
      </p:pic>
      <p:pic>
        <p:nvPicPr>
          <p:cNvPr id="4" name="Picture 3">
            <a:extLst>
              <a:ext uri="{FF2B5EF4-FFF2-40B4-BE49-F238E27FC236}">
                <a16:creationId xmlns:a16="http://schemas.microsoft.com/office/drawing/2014/main" id="{28582081-6F84-AEA2-A6A0-3AFF9670C74F}"/>
              </a:ext>
            </a:extLst>
          </p:cNvPr>
          <p:cNvPicPr>
            <a:picLocks noChangeAspect="1"/>
          </p:cNvPicPr>
          <p:nvPr/>
        </p:nvPicPr>
        <p:blipFill>
          <a:blip r:embed="rId3"/>
          <a:stretch>
            <a:fillRect/>
          </a:stretch>
        </p:blipFill>
        <p:spPr>
          <a:xfrm>
            <a:off x="3626618" y="3543167"/>
            <a:ext cx="7772400" cy="3005132"/>
          </a:xfrm>
          <a:prstGeom prst="rect">
            <a:avLst/>
          </a:prstGeom>
        </p:spPr>
      </p:pic>
    </p:spTree>
    <p:extLst>
      <p:ext uri="{BB962C8B-B14F-4D97-AF65-F5344CB8AC3E}">
        <p14:creationId xmlns:p14="http://schemas.microsoft.com/office/powerpoint/2010/main" val="1673465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999" y="558677"/>
            <a:ext cx="3792529" cy="54649"/>
          </a:xfrm>
          <a:prstGeom prst="rect">
            <a:avLst/>
          </a:prstGeom>
          <a:solidFill>
            <a:srgbClr val="59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200" y="667974"/>
            <a:ext cx="3399136" cy="6053295"/>
          </a:xfrm>
          <a:solidFill>
            <a:schemeClr val="bg1">
              <a:lumMod val="95000"/>
            </a:schemeClr>
          </a:solidFill>
          <a:ln>
            <a:solidFill>
              <a:schemeClr val="bg1">
                <a:lumMod val="75000"/>
              </a:schemeClr>
            </a:solidFill>
          </a:ln>
        </p:spPr>
        <p:txBody>
          <a:bodyPr lIns="72000" tIns="72000" rIns="72000" bIns="72000"/>
          <a:lstStyle/>
          <a:p>
            <a:pPr algn="just">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Mục đích:</a:t>
            </a:r>
            <a:r>
              <a:rPr lang="en-US" sz="1400" b="1" dirty="0" err="1">
                <a:solidFill>
                  <a:schemeClr val="tx1">
                    <a:lumMod val="50000"/>
                    <a:lumOff val="50000"/>
                  </a:schemeClr>
                </a:solidFill>
                <a:latin typeface="Cambria" panose="02040503050406030204" pitchFamily="18" charset="0"/>
                <a:cs typeface="Arial" panose="020B0604020202020204" pitchFamily="34" charset="0"/>
              </a:rPr>
              <a:t> </a:t>
            </a:r>
            <a:r>
              <a:rPr lang="en-US" sz="1200" dirty="0" err="1">
                <a:solidFill>
                  <a:schemeClr val="tx1">
                    <a:lumMod val="50000"/>
                    <a:lumOff val="50000"/>
                  </a:schemeClr>
                </a:solidFill>
                <a:latin typeface="Cambria" panose="02040503050406030204" pitchFamily="18" charset="0"/>
                <a:cs typeface="Arial" panose="020B0604020202020204" pitchFamily="34" charset="0"/>
              </a:rPr>
              <a:t>Thiết lập danh mục dữ liệu chuẩn để phục vụ cho việc Lập KH Kiểm soát chất lượng phân tích mẫu</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Đối</a:t>
            </a:r>
            <a:r>
              <a:rPr lang="en-US" sz="1200" b="1" dirty="0">
                <a:solidFill>
                  <a:schemeClr val="tx1">
                    <a:lumMod val="50000"/>
                    <a:lumOff val="50000"/>
                  </a:schemeClr>
                </a:solidFill>
                <a:latin typeface="Cambria" panose="02040503050406030204" pitchFamily="18" charset="0"/>
                <a:cs typeface="Arial" panose="020B0604020202020204" pitchFamily="34" charset="0"/>
              </a:rPr>
              <a:t> </a:t>
            </a:r>
            <a:r>
              <a:rPr lang="en-US" sz="1200" b="1" dirty="0" err="1">
                <a:solidFill>
                  <a:schemeClr val="tx1">
                    <a:lumMod val="50000"/>
                    <a:lumOff val="50000"/>
                  </a:schemeClr>
                </a:solidFill>
                <a:latin typeface="Cambria" panose="02040503050406030204" pitchFamily="18" charset="0"/>
                <a:cs typeface="Arial" panose="020B0604020202020204" pitchFamily="34" charset="0"/>
              </a:rPr>
              <a:t>tượng</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r>
              <a:rPr lang="en-US" sz="1400" b="1" dirty="0">
                <a:solidFill>
                  <a:schemeClr val="tx1">
                    <a:lumMod val="50000"/>
                    <a:lumOff val="50000"/>
                  </a:schemeClr>
                </a:solidFill>
                <a:latin typeface="Cambria" panose="02040503050406030204" pitchFamily="18" charset="0"/>
                <a:cs typeface="Arial" panose="020B0604020202020204" pitchFamily="34" charset="0"/>
              </a:rPr>
              <a:t> </a:t>
            </a:r>
            <a:r>
              <a:rPr lang="en-US" sz="1200" dirty="0">
                <a:solidFill>
                  <a:schemeClr val="tx1">
                    <a:lumMod val="50000"/>
                    <a:lumOff val="50000"/>
                  </a:schemeClr>
                </a:solidFill>
                <a:latin typeface="Cambria" panose="02040503050406030204" pitchFamily="18" charset="0"/>
                <a:cs typeface="Arial" panose="020B0604020202020204" pitchFamily="34" charset="0"/>
              </a:rPr>
              <a:t>Quản trị phân hệ</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Danh mục</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p>
          <a:p>
            <a:pPr lvl="2"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Phòng thử nghiệm</a:t>
            </a:r>
          </a:p>
          <a:p>
            <a:pPr lvl="2"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Loại tần suất (</a:t>
            </a:r>
            <a:r>
              <a:rPr lang="en-US" sz="1200" dirty="0" err="1">
                <a:solidFill>
                  <a:srgbClr val="FF0000"/>
                </a:solidFill>
                <a:latin typeface="Cambria" panose="02040503050406030204" pitchFamily="18" charset="0"/>
                <a:cs typeface="Arial" panose="020B0604020202020204" pitchFamily="34" charset="0"/>
              </a:rPr>
              <a:t>Important</a:t>
            </a:r>
            <a:r>
              <a:rPr lang="en-US" sz="1200" dirty="0" err="1">
                <a:solidFill>
                  <a:schemeClr val="tx1">
                    <a:lumMod val="50000"/>
                    <a:lumOff val="50000"/>
                  </a:schemeClr>
                </a:solidFill>
                <a:latin typeface="Cambria" panose="02040503050406030204" pitchFamily="18" charset="0"/>
                <a:cs typeface="Arial" panose="020B0604020202020204" pitchFamily="34" charset="0"/>
              </a:rPr>
              <a:t>)</a:t>
            </a:r>
          </a:p>
          <a:p>
            <a:pPr lvl="2" algn="just">
              <a:lnSpc>
                <a:spcPct val="100000"/>
              </a:lnSpc>
              <a:buFont typeface="Wingdings" pitchFamily="2" charset="2"/>
              <a:buChar char="ü"/>
            </a:pPr>
            <a:endParaRPr lang="en-US" sz="1200" dirty="0">
              <a:solidFill>
                <a:schemeClr val="tx1">
                  <a:lumMod val="50000"/>
                  <a:lumOff val="50000"/>
                </a:schemeClr>
              </a:solidFill>
              <a:latin typeface="Cambria" panose="02040503050406030204" pitchFamily="18" charset="0"/>
              <a:cs typeface="Arial" panose="020B0604020202020204" pitchFamily="34" charset="0"/>
            </a:endParaRPr>
          </a:p>
          <a:p>
            <a:pPr marL="266700" lvl="1" indent="0" algn="just">
              <a:lnSpc>
                <a:spcPct val="100000"/>
              </a:lnSpc>
              <a:buNone/>
            </a:pPr>
            <a:endParaRPr lang="en-US" sz="1400" dirty="0">
              <a:solidFill>
                <a:schemeClr val="tx1">
                  <a:lumMod val="50000"/>
                  <a:lumOff val="50000"/>
                </a:schemeClr>
              </a:solidFill>
              <a:latin typeface="Cambria" panose="02040503050406030204" pitchFamily="18" charset="0"/>
              <a:cs typeface="Arial" panose="020B0604020202020204" pitchFamily="34" charset="0"/>
            </a:endParaRPr>
          </a:p>
          <a:p>
            <a:pPr marL="0" indent="0">
              <a:buNone/>
            </a:pPr>
            <a:endParaRPr lang="en-US" dirty="0">
              <a:solidFill>
                <a:schemeClr val="tx1">
                  <a:lumMod val="50000"/>
                  <a:lumOff val="50000"/>
                </a:schemeClr>
              </a:solidFill>
              <a:latin typeface="Cambria" panose="02040503050406030204" pitchFamily="18" charset="0"/>
              <a:cs typeface="Arial" panose="020B0604020202020204" pitchFamily="34" charset="0"/>
            </a:endParaRPr>
          </a:p>
          <a:p>
            <a:pPr marL="0" indent="0" algn="just">
              <a:buNone/>
            </a:pPr>
            <a:endParaRPr lang="en-US" dirty="0">
              <a:solidFill>
                <a:schemeClr val="accent2"/>
              </a:solidFill>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6</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Title 1">
            <a:extLst>
              <a:ext uri="{FF2B5EF4-FFF2-40B4-BE49-F238E27FC236}">
                <a16:creationId xmlns:a16="http://schemas.microsoft.com/office/drawing/2014/main" id="{E559B721-2D1F-FC40-917F-FB05FE753137}"/>
              </a:ext>
            </a:extLst>
          </p:cNvPr>
          <p:cNvSpPr txBox="1">
            <a:spLocks/>
          </p:cNvSpPr>
          <p:nvPr/>
        </p:nvSpPr>
        <p:spPr>
          <a:xfrm>
            <a:off x="431999" y="52496"/>
            <a:ext cx="7918180" cy="533398"/>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r>
              <a:rPr lang="en-US" sz="2400" dirty="0" err="1">
                <a:solidFill>
                  <a:schemeClr val="accent5"/>
                </a:solidFill>
                <a:latin typeface="Cambria" panose="02040503050406030204" pitchFamily="18" charset="0"/>
                <a:ea typeface="Tahoma" panose="020B0604030504040204" pitchFamily="34" charset="0"/>
                <a:cs typeface="Arial" panose="020B0604020202020204" pitchFamily="34" charset="0"/>
              </a:rPr>
              <a:t>Các Danh mục </a:t>
            </a:r>
            <a:endParaRPr lang="en-US" sz="2400" dirty="0">
              <a:solidFill>
                <a:schemeClr val="accent5"/>
              </a:solidFill>
              <a:latin typeface="Cambria" panose="02040503050406030204" pitchFamily="18" charset="0"/>
              <a:ea typeface="Tahoma" panose="020B060403050404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B2B4040-0026-A744-AA11-A948BCFFDE9C}"/>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BTEC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pic>
        <p:nvPicPr>
          <p:cNvPr id="2" name="Picture 1">
            <a:extLst>
              <a:ext uri="{FF2B5EF4-FFF2-40B4-BE49-F238E27FC236}">
                <a16:creationId xmlns:a16="http://schemas.microsoft.com/office/drawing/2014/main" id="{272E1276-4C09-3B8A-E886-BD7D4F8D8184}"/>
              </a:ext>
            </a:extLst>
          </p:cNvPr>
          <p:cNvPicPr>
            <a:picLocks noChangeAspect="1"/>
          </p:cNvPicPr>
          <p:nvPr/>
        </p:nvPicPr>
        <p:blipFill>
          <a:blip r:embed="rId2"/>
          <a:stretch>
            <a:fillRect/>
          </a:stretch>
        </p:blipFill>
        <p:spPr>
          <a:xfrm>
            <a:off x="4302660" y="462785"/>
            <a:ext cx="7772400" cy="2656667"/>
          </a:xfrm>
          <a:prstGeom prst="rect">
            <a:avLst/>
          </a:prstGeom>
        </p:spPr>
      </p:pic>
      <p:pic>
        <p:nvPicPr>
          <p:cNvPr id="6" name="Picture 5">
            <a:extLst>
              <a:ext uri="{FF2B5EF4-FFF2-40B4-BE49-F238E27FC236}">
                <a16:creationId xmlns:a16="http://schemas.microsoft.com/office/drawing/2014/main" id="{2046D855-08AD-9F71-D678-F83CCD5256D7}"/>
              </a:ext>
            </a:extLst>
          </p:cNvPr>
          <p:cNvPicPr>
            <a:picLocks noChangeAspect="1"/>
          </p:cNvPicPr>
          <p:nvPr/>
        </p:nvPicPr>
        <p:blipFill>
          <a:blip r:embed="rId3"/>
          <a:stretch>
            <a:fillRect/>
          </a:stretch>
        </p:blipFill>
        <p:spPr>
          <a:xfrm>
            <a:off x="3831336" y="3273083"/>
            <a:ext cx="7772400" cy="3314268"/>
          </a:xfrm>
          <a:prstGeom prst="rect">
            <a:avLst/>
          </a:prstGeom>
        </p:spPr>
      </p:pic>
    </p:spTree>
    <p:extLst>
      <p:ext uri="{BB962C8B-B14F-4D97-AF65-F5344CB8AC3E}">
        <p14:creationId xmlns:p14="http://schemas.microsoft.com/office/powerpoint/2010/main" val="2808758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7</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9" name="TextBox 18">
            <a:extLst>
              <a:ext uri="{FF2B5EF4-FFF2-40B4-BE49-F238E27FC236}">
                <a16:creationId xmlns:a16="http://schemas.microsoft.com/office/drawing/2014/main" id="{6C94464E-2A30-BA43-A185-67BA2EFDEBF4}"/>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CINOTEC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sp>
        <p:nvSpPr>
          <p:cNvPr id="5" name="Rectangle 4">
            <a:extLst>
              <a:ext uri="{FF2B5EF4-FFF2-40B4-BE49-F238E27FC236}">
                <a16:creationId xmlns:a16="http://schemas.microsoft.com/office/drawing/2014/main" id="{40489502-BB94-1749-8F77-4D76D4E5ACF9}"/>
              </a:ext>
            </a:extLst>
          </p:cNvPr>
          <p:cNvSpPr/>
          <p:nvPr/>
        </p:nvSpPr>
        <p:spPr>
          <a:xfrm>
            <a:off x="0" y="0"/>
            <a:ext cx="12191999" cy="7202347"/>
          </a:xfrm>
          <a:prstGeom prst="rect">
            <a:avLst/>
          </a:prstGeom>
          <a:solidFill>
            <a:srgbClr val="528A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15" name="Title 1">
            <a:extLst>
              <a:ext uri="{FF2B5EF4-FFF2-40B4-BE49-F238E27FC236}">
                <a16:creationId xmlns:a16="http://schemas.microsoft.com/office/drawing/2014/main" id="{EE070379-C062-FB48-962E-721900E2385B}"/>
              </a:ext>
            </a:extLst>
          </p:cNvPr>
          <p:cNvSpPr txBox="1">
            <a:spLocks/>
          </p:cNvSpPr>
          <p:nvPr/>
        </p:nvSpPr>
        <p:spPr>
          <a:xfrm>
            <a:off x="532563" y="1300645"/>
            <a:ext cx="11227435" cy="4447012"/>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pPr algn="ctr"/>
            <a:r>
              <a:rPr lang="en-US" sz="5400" dirty="0">
                <a:solidFill>
                  <a:srgbClr val="FFFF00"/>
                </a:solidFill>
                <a:latin typeface="Cambria" panose="02040503050406030204" pitchFamily="18" charset="0"/>
                <a:ea typeface="Tahoma" panose="020B0604030504040204" pitchFamily="34" charset="0"/>
                <a:cs typeface="Times New Roman" panose="02020603050405020304" pitchFamily="18" charset="0"/>
              </a:rPr>
              <a:t>QUY TRÌNH LẬP KẾ HOẠCH</a:t>
            </a:r>
          </a:p>
        </p:txBody>
      </p:sp>
    </p:spTree>
    <p:extLst>
      <p:ext uri="{BB962C8B-B14F-4D97-AF65-F5344CB8AC3E}">
        <p14:creationId xmlns:p14="http://schemas.microsoft.com/office/powerpoint/2010/main" val="1209623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3D2843-3793-F544-9F2F-5612A16518A1}"/>
              </a:ext>
            </a:extLst>
          </p:cNvPr>
          <p:cNvSpPr/>
          <p:nvPr/>
        </p:nvSpPr>
        <p:spPr>
          <a:xfrm>
            <a:off x="2328413" y="815119"/>
            <a:ext cx="2640991" cy="58053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 name="Rectangle 4">
            <a:extLst>
              <a:ext uri="{FF2B5EF4-FFF2-40B4-BE49-F238E27FC236}">
                <a16:creationId xmlns:a16="http://schemas.microsoft.com/office/drawing/2014/main" id="{D2EA501D-3A13-C34C-93F2-EAB6225C23D0}"/>
              </a:ext>
            </a:extLst>
          </p:cNvPr>
          <p:cNvSpPr/>
          <p:nvPr/>
        </p:nvSpPr>
        <p:spPr>
          <a:xfrm>
            <a:off x="2328413" y="815120"/>
            <a:ext cx="2640991" cy="398353"/>
          </a:xfrm>
          <a:prstGeom prst="rect">
            <a:avLst/>
          </a:prstGeom>
          <a:solidFill>
            <a:srgbClr val="10B1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b="1" dirty="0">
                <a:latin typeface="Cambria" panose="02040503050406030204" pitchFamily="18" charset="0"/>
              </a:rPr>
              <a:t>Ban Quản lý chất lượng</a:t>
            </a:r>
          </a:p>
        </p:txBody>
      </p:sp>
      <p:sp>
        <p:nvSpPr>
          <p:cNvPr id="6" name="Rectangle 5">
            <a:extLst>
              <a:ext uri="{FF2B5EF4-FFF2-40B4-BE49-F238E27FC236}">
                <a16:creationId xmlns:a16="http://schemas.microsoft.com/office/drawing/2014/main" id="{B8B91F6D-B6AE-5340-8973-A111A301AED2}"/>
              </a:ext>
            </a:extLst>
          </p:cNvPr>
          <p:cNvSpPr/>
          <p:nvPr/>
        </p:nvSpPr>
        <p:spPr>
          <a:xfrm>
            <a:off x="5010451" y="815119"/>
            <a:ext cx="2365712" cy="58053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Rectangle 6">
            <a:extLst>
              <a:ext uri="{FF2B5EF4-FFF2-40B4-BE49-F238E27FC236}">
                <a16:creationId xmlns:a16="http://schemas.microsoft.com/office/drawing/2014/main" id="{49F7EC81-3743-8B44-A948-E0DE37BFBB30}"/>
              </a:ext>
            </a:extLst>
          </p:cNvPr>
          <p:cNvSpPr/>
          <p:nvPr/>
        </p:nvSpPr>
        <p:spPr>
          <a:xfrm>
            <a:off x="5010451" y="815120"/>
            <a:ext cx="2365712" cy="398353"/>
          </a:xfrm>
          <a:prstGeom prst="rect">
            <a:avLst/>
          </a:prstGeom>
          <a:solidFill>
            <a:srgbClr val="A9C3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b="1" dirty="0">
                <a:latin typeface="Cambria" panose="02040503050406030204" pitchFamily="18" charset="0"/>
              </a:rPr>
              <a:t>Các Đơn vị liên quan</a:t>
            </a:r>
          </a:p>
        </p:txBody>
      </p:sp>
      <p:sp>
        <p:nvSpPr>
          <p:cNvPr id="10" name="Rectangle 9">
            <a:extLst>
              <a:ext uri="{FF2B5EF4-FFF2-40B4-BE49-F238E27FC236}">
                <a16:creationId xmlns:a16="http://schemas.microsoft.com/office/drawing/2014/main" id="{16608F36-81D2-6E4E-A0E7-C0E8CE2612CD}"/>
              </a:ext>
            </a:extLst>
          </p:cNvPr>
          <p:cNvSpPr/>
          <p:nvPr/>
        </p:nvSpPr>
        <p:spPr>
          <a:xfrm>
            <a:off x="7452600" y="816322"/>
            <a:ext cx="2365712" cy="58053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Rectangle 10">
            <a:extLst>
              <a:ext uri="{FF2B5EF4-FFF2-40B4-BE49-F238E27FC236}">
                <a16:creationId xmlns:a16="http://schemas.microsoft.com/office/drawing/2014/main" id="{491F8E4F-80F7-5C4B-9AC2-441A9127856B}"/>
              </a:ext>
            </a:extLst>
          </p:cNvPr>
          <p:cNvSpPr/>
          <p:nvPr/>
        </p:nvSpPr>
        <p:spPr>
          <a:xfrm>
            <a:off x="7452600" y="816323"/>
            <a:ext cx="2365712" cy="398353"/>
          </a:xfrm>
          <a:prstGeom prst="rect">
            <a:avLst/>
          </a:prstGeom>
          <a:solidFill>
            <a:srgbClr val="CD4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400" b="1" dirty="0">
                <a:latin typeface="Cambria" panose="02040503050406030204" pitchFamily="18" charset="0"/>
              </a:rPr>
              <a:t>Ban Giám đốc Nhà máy</a:t>
            </a:r>
          </a:p>
        </p:txBody>
      </p:sp>
      <p:sp>
        <p:nvSpPr>
          <p:cNvPr id="2" name="TextBox 1">
            <a:extLst>
              <a:ext uri="{FF2B5EF4-FFF2-40B4-BE49-F238E27FC236}">
                <a16:creationId xmlns:a16="http://schemas.microsoft.com/office/drawing/2014/main" id="{8633DEB4-50F3-5040-892C-1B74040490DE}"/>
              </a:ext>
            </a:extLst>
          </p:cNvPr>
          <p:cNvSpPr txBox="1"/>
          <p:nvPr/>
        </p:nvSpPr>
        <p:spPr>
          <a:xfrm>
            <a:off x="0" y="43142"/>
            <a:ext cx="12177596" cy="523220"/>
          </a:xfrm>
          <a:prstGeom prst="rect">
            <a:avLst/>
          </a:prstGeom>
          <a:noFill/>
        </p:spPr>
        <p:txBody>
          <a:bodyPr wrap="square" rtlCol="0">
            <a:spAutoFit/>
          </a:bodyPr>
          <a:lstStyle/>
          <a:p>
            <a:pPr algn="r"/>
            <a:r>
              <a:rPr lang="en-VN" sz="2800" b="1" dirty="0">
                <a:solidFill>
                  <a:schemeClr val="accent5">
                    <a:lumMod val="75000"/>
                  </a:schemeClr>
                </a:solidFill>
                <a:latin typeface="Cambria" panose="02040503050406030204" pitchFamily="18" charset="0"/>
                <a:ea typeface="Tahoma" panose="020B0604030504040204" pitchFamily="34" charset="0"/>
                <a:cs typeface="Tahoma" panose="020B0604030504040204" pitchFamily="34" charset="0"/>
              </a:rPr>
              <a:t>Quy trình Lập và phê duyệt KH KSCL Phân tích mẫu</a:t>
            </a:r>
          </a:p>
        </p:txBody>
      </p:sp>
      <p:sp>
        <p:nvSpPr>
          <p:cNvPr id="32" name="Rounded Rectangle 31">
            <a:extLst>
              <a:ext uri="{FF2B5EF4-FFF2-40B4-BE49-F238E27FC236}">
                <a16:creationId xmlns:a16="http://schemas.microsoft.com/office/drawing/2014/main" id="{E29D90FC-044B-7643-BAF3-EEEC12343818}"/>
              </a:ext>
            </a:extLst>
          </p:cNvPr>
          <p:cNvSpPr/>
          <p:nvPr/>
        </p:nvSpPr>
        <p:spPr>
          <a:xfrm>
            <a:off x="2830398" y="1780442"/>
            <a:ext cx="1941915" cy="630936"/>
          </a:xfrm>
          <a:prstGeom prst="roundRect">
            <a:avLst/>
          </a:prstGeom>
          <a:solidFill>
            <a:srgbClr val="10B1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100" b="1" dirty="0">
                <a:latin typeface="Cambria" panose="02040503050406030204" pitchFamily="18" charset="0"/>
              </a:rPr>
              <a:t>Người đầu mối</a:t>
            </a:r>
          </a:p>
          <a:p>
            <a:pPr algn="just"/>
            <a:r>
              <a:rPr lang="en-VN" sz="1100" dirty="0">
                <a:latin typeface="Cambria" panose="02040503050406030204" pitchFamily="18" charset="0"/>
              </a:rPr>
              <a:t>-  Lập KHKSCL Phân tích mẫu (Hoặc copy từ KH năm trước sang)</a:t>
            </a:r>
          </a:p>
        </p:txBody>
      </p:sp>
      <p:sp>
        <p:nvSpPr>
          <p:cNvPr id="35" name="Diamond 34">
            <a:extLst>
              <a:ext uri="{FF2B5EF4-FFF2-40B4-BE49-F238E27FC236}">
                <a16:creationId xmlns:a16="http://schemas.microsoft.com/office/drawing/2014/main" id="{F7489A72-71EC-744D-A440-6FE9201A81A2}"/>
              </a:ext>
            </a:extLst>
          </p:cNvPr>
          <p:cNvSpPr/>
          <p:nvPr/>
        </p:nvSpPr>
        <p:spPr>
          <a:xfrm>
            <a:off x="5255547" y="2700673"/>
            <a:ext cx="1941915" cy="641955"/>
          </a:xfrm>
          <a:prstGeom prst="diamond">
            <a:avLst/>
          </a:prstGeom>
          <a:solidFill>
            <a:srgbClr val="A9C37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9525" algn="ctr"/>
            <a:r>
              <a:rPr lang="en-VN" sz="1050" b="1" dirty="0">
                <a:latin typeface="Cambria" panose="02040503050406030204" pitchFamily="18" charset="0"/>
              </a:rPr>
              <a:t>Đầu mối các ĐV</a:t>
            </a:r>
          </a:p>
          <a:p>
            <a:pPr marL="9525" algn="ctr"/>
            <a:r>
              <a:rPr lang="en-VN" sz="1050" dirty="0">
                <a:latin typeface="Cambria" panose="02040503050406030204" pitchFamily="18" charset="0"/>
              </a:rPr>
              <a:t>Kiểm tra</a:t>
            </a:r>
          </a:p>
        </p:txBody>
      </p:sp>
      <p:sp>
        <p:nvSpPr>
          <p:cNvPr id="39" name="Diamond 38">
            <a:extLst>
              <a:ext uri="{FF2B5EF4-FFF2-40B4-BE49-F238E27FC236}">
                <a16:creationId xmlns:a16="http://schemas.microsoft.com/office/drawing/2014/main" id="{D3FD1F87-685C-FB4D-B6C6-EDBDC301EBCA}"/>
              </a:ext>
            </a:extLst>
          </p:cNvPr>
          <p:cNvSpPr/>
          <p:nvPr/>
        </p:nvSpPr>
        <p:spPr>
          <a:xfrm>
            <a:off x="7668642" y="5051388"/>
            <a:ext cx="1941915" cy="641955"/>
          </a:xfrm>
          <a:prstGeom prst="diamond">
            <a:avLst/>
          </a:prstGeom>
          <a:solidFill>
            <a:srgbClr val="CD4D3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9525" algn="ctr"/>
            <a:r>
              <a:rPr lang="en-VN" sz="1050" b="1" dirty="0">
                <a:latin typeface="Cambria" panose="02040503050406030204" pitchFamily="18" charset="0"/>
              </a:rPr>
              <a:t>GĐ/PGĐ</a:t>
            </a:r>
          </a:p>
          <a:p>
            <a:pPr marL="9525" algn="ctr"/>
            <a:r>
              <a:rPr lang="en-VN" sz="1050" dirty="0">
                <a:latin typeface="Cambria" panose="02040503050406030204" pitchFamily="18" charset="0"/>
              </a:rPr>
              <a:t>Ký Duyệt</a:t>
            </a:r>
          </a:p>
        </p:txBody>
      </p:sp>
      <p:cxnSp>
        <p:nvCxnSpPr>
          <p:cNvPr id="54" name="Elbow Connector 53">
            <a:extLst>
              <a:ext uri="{FF2B5EF4-FFF2-40B4-BE49-F238E27FC236}">
                <a16:creationId xmlns:a16="http://schemas.microsoft.com/office/drawing/2014/main" id="{6C66B7D0-1897-4C4D-B45D-432A020C6BD6}"/>
              </a:ext>
            </a:extLst>
          </p:cNvPr>
          <p:cNvCxnSpPr>
            <a:cxnSpLocks/>
            <a:stCxn id="13" idx="3"/>
            <a:endCxn id="35" idx="1"/>
          </p:cNvCxnSpPr>
          <p:nvPr/>
        </p:nvCxnSpPr>
        <p:spPr>
          <a:xfrm>
            <a:off x="4776135" y="3016844"/>
            <a:ext cx="479412" cy="4807"/>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E2691A02-D309-5608-126B-0FC45D7AAD42}"/>
              </a:ext>
            </a:extLst>
          </p:cNvPr>
          <p:cNvCxnSpPr>
            <a:cxnSpLocks/>
            <a:stCxn id="35" idx="0"/>
            <a:endCxn id="32" idx="3"/>
          </p:cNvCxnSpPr>
          <p:nvPr/>
        </p:nvCxnSpPr>
        <p:spPr>
          <a:xfrm rot="16200000" flipV="1">
            <a:off x="5197028" y="1671196"/>
            <a:ext cx="604763" cy="1454192"/>
          </a:xfrm>
          <a:prstGeom prst="bentConnector2">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C698051-E9CD-6F2E-1088-6234A62E9FEF}"/>
              </a:ext>
            </a:extLst>
          </p:cNvPr>
          <p:cNvSpPr txBox="1"/>
          <p:nvPr/>
        </p:nvSpPr>
        <p:spPr>
          <a:xfrm rot="16200000">
            <a:off x="2068946" y="2323970"/>
            <a:ext cx="882401" cy="261610"/>
          </a:xfrm>
          <a:prstGeom prst="rect">
            <a:avLst/>
          </a:prstGeom>
          <a:noFill/>
        </p:spPr>
        <p:txBody>
          <a:bodyPr wrap="square" rtlCol="0">
            <a:spAutoFit/>
          </a:bodyPr>
          <a:lstStyle/>
          <a:p>
            <a:pPr algn="ctr">
              <a:spcBef>
                <a:spcPts val="600"/>
              </a:spcBef>
            </a:pPr>
            <a:r>
              <a:rPr lang="en-VN" sz="1100" dirty="0">
                <a:solidFill>
                  <a:srgbClr val="FF0000"/>
                </a:solidFill>
                <a:latin typeface="Cambria" panose="02040503050406030204" pitchFamily="18" charset="0"/>
              </a:rPr>
              <a:t>Không</a:t>
            </a:r>
            <a:r>
              <a:rPr lang="en-VN" sz="1100" dirty="0">
                <a:solidFill>
                  <a:schemeClr val="bg1">
                    <a:lumMod val="50000"/>
                  </a:schemeClr>
                </a:solidFill>
                <a:latin typeface="Cambria" panose="02040503050406030204" pitchFamily="18" charset="0"/>
              </a:rPr>
              <a:t> </a:t>
            </a:r>
            <a:r>
              <a:rPr lang="en-VN" sz="1100" dirty="0">
                <a:solidFill>
                  <a:srgbClr val="FF0000"/>
                </a:solidFill>
                <a:latin typeface="Cambria" panose="02040503050406030204" pitchFamily="18" charset="0"/>
              </a:rPr>
              <a:t>OK</a:t>
            </a:r>
          </a:p>
        </p:txBody>
      </p:sp>
      <p:sp>
        <p:nvSpPr>
          <p:cNvPr id="27" name="TextBox 26">
            <a:extLst>
              <a:ext uri="{FF2B5EF4-FFF2-40B4-BE49-F238E27FC236}">
                <a16:creationId xmlns:a16="http://schemas.microsoft.com/office/drawing/2014/main" id="{317CF9A2-B919-A2E9-071E-4CB01BD37162}"/>
              </a:ext>
            </a:extLst>
          </p:cNvPr>
          <p:cNvSpPr txBox="1"/>
          <p:nvPr/>
        </p:nvSpPr>
        <p:spPr>
          <a:xfrm>
            <a:off x="4726796" y="2763589"/>
            <a:ext cx="587071" cy="261610"/>
          </a:xfrm>
          <a:prstGeom prst="rect">
            <a:avLst/>
          </a:prstGeom>
          <a:noFill/>
        </p:spPr>
        <p:txBody>
          <a:bodyPr wrap="square" rtlCol="0">
            <a:spAutoFit/>
          </a:bodyPr>
          <a:lstStyle/>
          <a:p>
            <a:pPr algn="ctr">
              <a:spcBef>
                <a:spcPts val="600"/>
              </a:spcBef>
            </a:pPr>
            <a:r>
              <a:rPr lang="en-VN" sz="1100" dirty="0">
                <a:solidFill>
                  <a:srgbClr val="FF0000"/>
                </a:solidFill>
                <a:latin typeface="Cambria" panose="02040503050406030204" pitchFamily="18" charset="0"/>
              </a:rPr>
              <a:t>OK</a:t>
            </a:r>
          </a:p>
        </p:txBody>
      </p:sp>
      <p:cxnSp>
        <p:nvCxnSpPr>
          <p:cNvPr id="67" name="Elbow Connector 66">
            <a:extLst>
              <a:ext uri="{FF2B5EF4-FFF2-40B4-BE49-F238E27FC236}">
                <a16:creationId xmlns:a16="http://schemas.microsoft.com/office/drawing/2014/main" id="{0571BAB9-DE0B-ABC0-4CCF-ADC55B47E6B8}"/>
              </a:ext>
            </a:extLst>
          </p:cNvPr>
          <p:cNvCxnSpPr>
            <a:cxnSpLocks/>
            <a:stCxn id="13" idx="1"/>
            <a:endCxn id="32" idx="1"/>
          </p:cNvCxnSpPr>
          <p:nvPr/>
        </p:nvCxnSpPr>
        <p:spPr>
          <a:xfrm rot="10800000">
            <a:off x="2830398" y="2095910"/>
            <a:ext cx="3822" cy="920934"/>
          </a:xfrm>
          <a:prstGeom prst="bentConnector3">
            <a:avLst>
              <a:gd name="adj1" fmla="val 6081162"/>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Diamond 12">
            <a:extLst>
              <a:ext uri="{FF2B5EF4-FFF2-40B4-BE49-F238E27FC236}">
                <a16:creationId xmlns:a16="http://schemas.microsoft.com/office/drawing/2014/main" id="{A45D000E-C77E-6C0E-8BC9-B7B59CDE441C}"/>
              </a:ext>
            </a:extLst>
          </p:cNvPr>
          <p:cNvSpPr/>
          <p:nvPr/>
        </p:nvSpPr>
        <p:spPr>
          <a:xfrm>
            <a:off x="2834220" y="2695866"/>
            <a:ext cx="1941915" cy="641955"/>
          </a:xfrm>
          <a:prstGeom prst="diamond">
            <a:avLst/>
          </a:prstGeom>
          <a:solidFill>
            <a:srgbClr val="10B19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9525" algn="ctr"/>
            <a:r>
              <a:rPr lang="en-VN" sz="1050" b="1" dirty="0">
                <a:latin typeface="Cambria" panose="02040503050406030204" pitchFamily="18" charset="0"/>
              </a:rPr>
              <a:t>LĐ BQLCL</a:t>
            </a:r>
          </a:p>
          <a:p>
            <a:pPr marL="9525" algn="ctr"/>
            <a:r>
              <a:rPr lang="en-VN" sz="1050" dirty="0">
                <a:latin typeface="Cambria" panose="02040503050406030204" pitchFamily="18" charset="0"/>
              </a:rPr>
              <a:t>Ký Duyệt</a:t>
            </a:r>
          </a:p>
        </p:txBody>
      </p:sp>
      <p:cxnSp>
        <p:nvCxnSpPr>
          <p:cNvPr id="15" name="Elbow Connector 53">
            <a:extLst>
              <a:ext uri="{FF2B5EF4-FFF2-40B4-BE49-F238E27FC236}">
                <a16:creationId xmlns:a16="http://schemas.microsoft.com/office/drawing/2014/main" id="{22074DA6-22AD-25D1-6AEB-FB10EFE0F2EE}"/>
              </a:ext>
            </a:extLst>
          </p:cNvPr>
          <p:cNvCxnSpPr>
            <a:cxnSpLocks/>
            <a:stCxn id="32" idx="2"/>
            <a:endCxn id="13" idx="0"/>
          </p:cNvCxnSpPr>
          <p:nvPr/>
        </p:nvCxnSpPr>
        <p:spPr>
          <a:xfrm>
            <a:off x="3801356" y="2411378"/>
            <a:ext cx="3822" cy="284488"/>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81763447-CE5A-6DDE-F6B4-59A30E5F14C4}"/>
              </a:ext>
            </a:extLst>
          </p:cNvPr>
          <p:cNvSpPr txBox="1"/>
          <p:nvPr/>
        </p:nvSpPr>
        <p:spPr>
          <a:xfrm>
            <a:off x="5235307" y="1834299"/>
            <a:ext cx="1004157" cy="261610"/>
          </a:xfrm>
          <a:prstGeom prst="rect">
            <a:avLst/>
          </a:prstGeom>
          <a:noFill/>
        </p:spPr>
        <p:txBody>
          <a:bodyPr wrap="square" rtlCol="0">
            <a:spAutoFit/>
          </a:bodyPr>
          <a:lstStyle/>
          <a:p>
            <a:pPr algn="ctr">
              <a:spcBef>
                <a:spcPts val="600"/>
              </a:spcBef>
            </a:pPr>
            <a:r>
              <a:rPr lang="en-VN" sz="1100" dirty="0">
                <a:solidFill>
                  <a:srgbClr val="FF0000"/>
                </a:solidFill>
                <a:latin typeface="Cambria" panose="02040503050406030204" pitchFamily="18" charset="0"/>
              </a:rPr>
              <a:t>Không OK</a:t>
            </a:r>
          </a:p>
        </p:txBody>
      </p:sp>
      <p:sp>
        <p:nvSpPr>
          <p:cNvPr id="64" name="Rounded Rectangle 63">
            <a:extLst>
              <a:ext uri="{FF2B5EF4-FFF2-40B4-BE49-F238E27FC236}">
                <a16:creationId xmlns:a16="http://schemas.microsoft.com/office/drawing/2014/main" id="{20DA38F3-84B0-441D-6ED6-E172C8F646FB}"/>
              </a:ext>
            </a:extLst>
          </p:cNvPr>
          <p:cNvSpPr/>
          <p:nvPr/>
        </p:nvSpPr>
        <p:spPr>
          <a:xfrm>
            <a:off x="2832044" y="4069602"/>
            <a:ext cx="1941915" cy="630936"/>
          </a:xfrm>
          <a:prstGeom prst="roundRect">
            <a:avLst/>
          </a:prstGeom>
          <a:solidFill>
            <a:srgbClr val="10B1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100" b="1" dirty="0">
                <a:latin typeface="Cambria" panose="02040503050406030204" pitchFamily="18" charset="0"/>
              </a:rPr>
              <a:t>Người đầu mối</a:t>
            </a:r>
          </a:p>
          <a:p>
            <a:pPr algn="just"/>
            <a:r>
              <a:rPr lang="en-VN" sz="1100" dirty="0">
                <a:latin typeface="Cambria" panose="02040503050406030204" pitchFamily="18" charset="0"/>
              </a:rPr>
              <a:t>- Điều chỉnh Kế hoach Sau khi ghi nhận ý kiến các ĐV</a:t>
            </a:r>
          </a:p>
        </p:txBody>
      </p:sp>
      <p:sp>
        <p:nvSpPr>
          <p:cNvPr id="73" name="Diamond 72">
            <a:extLst>
              <a:ext uri="{FF2B5EF4-FFF2-40B4-BE49-F238E27FC236}">
                <a16:creationId xmlns:a16="http://schemas.microsoft.com/office/drawing/2014/main" id="{AF723571-FE8C-8D14-3899-0D70014A8E28}"/>
              </a:ext>
            </a:extLst>
          </p:cNvPr>
          <p:cNvSpPr/>
          <p:nvPr/>
        </p:nvSpPr>
        <p:spPr>
          <a:xfrm>
            <a:off x="2834218" y="5051389"/>
            <a:ext cx="1941915" cy="641955"/>
          </a:xfrm>
          <a:prstGeom prst="diamond">
            <a:avLst/>
          </a:prstGeom>
          <a:solidFill>
            <a:srgbClr val="10B19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9525" algn="ctr"/>
            <a:r>
              <a:rPr lang="en-VN" sz="1050" b="1" dirty="0">
                <a:latin typeface="Cambria" panose="02040503050406030204" pitchFamily="18" charset="0"/>
              </a:rPr>
              <a:t>LĐ BQLCL</a:t>
            </a:r>
          </a:p>
          <a:p>
            <a:pPr marL="9525" algn="ctr"/>
            <a:r>
              <a:rPr lang="en-VN" sz="1050" dirty="0">
                <a:latin typeface="Cambria" panose="02040503050406030204" pitchFamily="18" charset="0"/>
              </a:rPr>
              <a:t>Ký Duyệt</a:t>
            </a:r>
          </a:p>
        </p:txBody>
      </p:sp>
      <p:cxnSp>
        <p:nvCxnSpPr>
          <p:cNvPr id="111" name="Elbow Connector 110">
            <a:extLst>
              <a:ext uri="{FF2B5EF4-FFF2-40B4-BE49-F238E27FC236}">
                <a16:creationId xmlns:a16="http://schemas.microsoft.com/office/drawing/2014/main" id="{7FE1BFA0-A647-F268-8708-EFA16555D284}"/>
              </a:ext>
            </a:extLst>
          </p:cNvPr>
          <p:cNvCxnSpPr>
            <a:cxnSpLocks/>
            <a:stCxn id="39" idx="0"/>
            <a:endCxn id="64" idx="0"/>
          </p:cNvCxnSpPr>
          <p:nvPr/>
        </p:nvCxnSpPr>
        <p:spPr>
          <a:xfrm rot="16200000" flipV="1">
            <a:off x="5730408" y="2142196"/>
            <a:ext cx="981786" cy="4836598"/>
          </a:xfrm>
          <a:prstGeom prst="bentConnector3">
            <a:avLst>
              <a:gd name="adj1" fmla="val 123284"/>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693B612D-AFFB-A458-6384-BC6A67469A81}"/>
              </a:ext>
            </a:extLst>
          </p:cNvPr>
          <p:cNvSpPr txBox="1"/>
          <p:nvPr/>
        </p:nvSpPr>
        <p:spPr>
          <a:xfrm>
            <a:off x="7528990" y="3574064"/>
            <a:ext cx="1004157" cy="261610"/>
          </a:xfrm>
          <a:prstGeom prst="rect">
            <a:avLst/>
          </a:prstGeom>
          <a:noFill/>
        </p:spPr>
        <p:txBody>
          <a:bodyPr wrap="square" rtlCol="0">
            <a:spAutoFit/>
          </a:bodyPr>
          <a:lstStyle/>
          <a:p>
            <a:pPr algn="ctr">
              <a:spcBef>
                <a:spcPts val="600"/>
              </a:spcBef>
            </a:pPr>
            <a:r>
              <a:rPr lang="en-VN" sz="1100" dirty="0">
                <a:solidFill>
                  <a:srgbClr val="FF0000"/>
                </a:solidFill>
                <a:latin typeface="Cambria" panose="02040503050406030204" pitchFamily="18" charset="0"/>
              </a:rPr>
              <a:t>Không OK</a:t>
            </a:r>
          </a:p>
        </p:txBody>
      </p:sp>
      <p:sp>
        <p:nvSpPr>
          <p:cNvPr id="116" name="Oval 115">
            <a:extLst>
              <a:ext uri="{FF2B5EF4-FFF2-40B4-BE49-F238E27FC236}">
                <a16:creationId xmlns:a16="http://schemas.microsoft.com/office/drawing/2014/main" id="{DC74E7BA-647F-A996-8069-F5938F9C9BE3}"/>
              </a:ext>
            </a:extLst>
          </p:cNvPr>
          <p:cNvSpPr/>
          <p:nvPr/>
        </p:nvSpPr>
        <p:spPr>
          <a:xfrm>
            <a:off x="3377640" y="1254243"/>
            <a:ext cx="855073" cy="34713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000">
                <a:latin typeface="Cambria" panose="02040503050406030204" pitchFamily="18" charset="0"/>
              </a:rPr>
              <a:t>Bắt đầu</a:t>
            </a:r>
          </a:p>
        </p:txBody>
      </p:sp>
      <p:cxnSp>
        <p:nvCxnSpPr>
          <p:cNvPr id="117" name="Elbow Connector 53">
            <a:extLst>
              <a:ext uri="{FF2B5EF4-FFF2-40B4-BE49-F238E27FC236}">
                <a16:creationId xmlns:a16="http://schemas.microsoft.com/office/drawing/2014/main" id="{2F3777F7-4151-2174-A2AE-C0C7A7AA6AA8}"/>
              </a:ext>
            </a:extLst>
          </p:cNvPr>
          <p:cNvCxnSpPr>
            <a:cxnSpLocks/>
            <a:stCxn id="116" idx="4"/>
            <a:endCxn id="32" idx="0"/>
          </p:cNvCxnSpPr>
          <p:nvPr/>
        </p:nvCxnSpPr>
        <p:spPr>
          <a:xfrm flipH="1">
            <a:off x="3801356" y="1601376"/>
            <a:ext cx="3821" cy="179066"/>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1" name="Oval 120">
            <a:extLst>
              <a:ext uri="{FF2B5EF4-FFF2-40B4-BE49-F238E27FC236}">
                <a16:creationId xmlns:a16="http://schemas.microsoft.com/office/drawing/2014/main" id="{3B179A0B-34A2-0AC5-F707-EA56383CFB37}"/>
              </a:ext>
            </a:extLst>
          </p:cNvPr>
          <p:cNvSpPr/>
          <p:nvPr/>
        </p:nvSpPr>
        <p:spPr>
          <a:xfrm>
            <a:off x="8149977" y="6122439"/>
            <a:ext cx="970958" cy="34713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VN" sz="1000">
                <a:latin typeface="Cambria" panose="02040503050406030204" pitchFamily="18" charset="0"/>
              </a:rPr>
              <a:t>Kết thúc</a:t>
            </a:r>
          </a:p>
        </p:txBody>
      </p:sp>
      <p:sp>
        <p:nvSpPr>
          <p:cNvPr id="3" name="Rounded Rectangle 2">
            <a:extLst>
              <a:ext uri="{FF2B5EF4-FFF2-40B4-BE49-F238E27FC236}">
                <a16:creationId xmlns:a16="http://schemas.microsoft.com/office/drawing/2014/main" id="{E8B88614-86DA-0AD1-31AC-485A3A2A7BD5}"/>
              </a:ext>
            </a:extLst>
          </p:cNvPr>
          <p:cNvSpPr/>
          <p:nvPr/>
        </p:nvSpPr>
        <p:spPr>
          <a:xfrm>
            <a:off x="5252536" y="4069602"/>
            <a:ext cx="1941915" cy="630936"/>
          </a:xfrm>
          <a:prstGeom prst="roundRect">
            <a:avLst/>
          </a:prstGeom>
          <a:solidFill>
            <a:srgbClr val="ABC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sz="1100" b="1" dirty="0">
                <a:latin typeface="Cambria" panose="02040503050406030204" pitchFamily="18" charset="0"/>
              </a:rPr>
              <a:t>Đầu mối</a:t>
            </a:r>
          </a:p>
          <a:p>
            <a:pPr algn="just"/>
            <a:r>
              <a:rPr lang="en-VN" sz="1100" dirty="0">
                <a:latin typeface="Cambria" panose="02040503050406030204" pitchFamily="18" charset="0"/>
              </a:rPr>
              <a:t>- Cho ý kiến điều chỉnh kế hoạch (nếu có)</a:t>
            </a:r>
          </a:p>
        </p:txBody>
      </p:sp>
      <p:cxnSp>
        <p:nvCxnSpPr>
          <p:cNvPr id="12" name="Elbow Connector 53">
            <a:extLst>
              <a:ext uri="{FF2B5EF4-FFF2-40B4-BE49-F238E27FC236}">
                <a16:creationId xmlns:a16="http://schemas.microsoft.com/office/drawing/2014/main" id="{7B9ED35D-0F0F-94CC-6155-9924333A4880}"/>
              </a:ext>
            </a:extLst>
          </p:cNvPr>
          <p:cNvCxnSpPr>
            <a:cxnSpLocks/>
            <a:stCxn id="35" idx="2"/>
            <a:endCxn id="3" idx="0"/>
          </p:cNvCxnSpPr>
          <p:nvPr/>
        </p:nvCxnSpPr>
        <p:spPr>
          <a:xfrm flipH="1">
            <a:off x="6223494" y="3342628"/>
            <a:ext cx="3011" cy="726974"/>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53">
            <a:extLst>
              <a:ext uri="{FF2B5EF4-FFF2-40B4-BE49-F238E27FC236}">
                <a16:creationId xmlns:a16="http://schemas.microsoft.com/office/drawing/2014/main" id="{00B3E10D-67AE-6994-47E8-A278B5DD80E3}"/>
              </a:ext>
            </a:extLst>
          </p:cNvPr>
          <p:cNvCxnSpPr>
            <a:cxnSpLocks/>
            <a:stCxn id="3" idx="1"/>
            <a:endCxn id="64" idx="3"/>
          </p:cNvCxnSpPr>
          <p:nvPr/>
        </p:nvCxnSpPr>
        <p:spPr>
          <a:xfrm flipH="1">
            <a:off x="4773959" y="4385070"/>
            <a:ext cx="478577"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53">
            <a:extLst>
              <a:ext uri="{FF2B5EF4-FFF2-40B4-BE49-F238E27FC236}">
                <a16:creationId xmlns:a16="http://schemas.microsoft.com/office/drawing/2014/main" id="{1F08EDCE-4C27-EAD8-7ED4-EA47464672DA}"/>
              </a:ext>
            </a:extLst>
          </p:cNvPr>
          <p:cNvCxnSpPr>
            <a:cxnSpLocks/>
            <a:stCxn id="64" idx="2"/>
            <a:endCxn id="73" idx="0"/>
          </p:cNvCxnSpPr>
          <p:nvPr/>
        </p:nvCxnSpPr>
        <p:spPr>
          <a:xfrm>
            <a:off x="3803002" y="4700538"/>
            <a:ext cx="2174" cy="350851"/>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Diamond 29">
            <a:extLst>
              <a:ext uri="{FF2B5EF4-FFF2-40B4-BE49-F238E27FC236}">
                <a16:creationId xmlns:a16="http://schemas.microsoft.com/office/drawing/2014/main" id="{F1A14FB7-5839-C80F-9BC1-1C71A8EA014E}"/>
              </a:ext>
            </a:extLst>
          </p:cNvPr>
          <p:cNvSpPr/>
          <p:nvPr/>
        </p:nvSpPr>
        <p:spPr>
          <a:xfrm>
            <a:off x="5252535" y="5051388"/>
            <a:ext cx="1941915" cy="641955"/>
          </a:xfrm>
          <a:prstGeom prst="diamond">
            <a:avLst/>
          </a:prstGeom>
          <a:solidFill>
            <a:srgbClr val="A9C37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9525" algn="ctr"/>
            <a:r>
              <a:rPr lang="en-VN" sz="1050" b="1" dirty="0">
                <a:latin typeface="Cambria" panose="02040503050406030204" pitchFamily="18" charset="0"/>
              </a:rPr>
              <a:t>LĐ các ĐV</a:t>
            </a:r>
          </a:p>
          <a:p>
            <a:pPr marL="9525" algn="ctr"/>
            <a:r>
              <a:rPr lang="en-VN" sz="1050" dirty="0">
                <a:latin typeface="Cambria" panose="02040503050406030204" pitchFamily="18" charset="0"/>
              </a:rPr>
              <a:t>Ký duyệt</a:t>
            </a:r>
          </a:p>
        </p:txBody>
      </p:sp>
      <p:cxnSp>
        <p:nvCxnSpPr>
          <p:cNvPr id="31" name="Elbow Connector 53">
            <a:extLst>
              <a:ext uri="{FF2B5EF4-FFF2-40B4-BE49-F238E27FC236}">
                <a16:creationId xmlns:a16="http://schemas.microsoft.com/office/drawing/2014/main" id="{D0CB365F-C822-DB2C-9E6D-9F19B548FE8E}"/>
              </a:ext>
            </a:extLst>
          </p:cNvPr>
          <p:cNvCxnSpPr>
            <a:cxnSpLocks/>
            <a:endCxn id="30" idx="1"/>
          </p:cNvCxnSpPr>
          <p:nvPr/>
        </p:nvCxnSpPr>
        <p:spPr>
          <a:xfrm>
            <a:off x="4772313" y="5366856"/>
            <a:ext cx="480222" cy="551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Elbow Connector 36">
            <a:extLst>
              <a:ext uri="{FF2B5EF4-FFF2-40B4-BE49-F238E27FC236}">
                <a16:creationId xmlns:a16="http://schemas.microsoft.com/office/drawing/2014/main" id="{36EA09AA-ED45-55ED-A22F-3AAB7567C9D3}"/>
              </a:ext>
            </a:extLst>
          </p:cNvPr>
          <p:cNvCxnSpPr>
            <a:cxnSpLocks/>
            <a:stCxn id="73" idx="1"/>
            <a:endCxn id="64" idx="1"/>
          </p:cNvCxnSpPr>
          <p:nvPr/>
        </p:nvCxnSpPr>
        <p:spPr>
          <a:xfrm rot="10800000">
            <a:off x="2832044" y="4385071"/>
            <a:ext cx="2174" cy="987297"/>
          </a:xfrm>
          <a:prstGeom prst="bentConnector3">
            <a:avLst>
              <a:gd name="adj1" fmla="val 10615179"/>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CC675F06-D621-0FCD-D1A3-17EE28A90B2A}"/>
              </a:ext>
            </a:extLst>
          </p:cNvPr>
          <p:cNvSpPr txBox="1"/>
          <p:nvPr/>
        </p:nvSpPr>
        <p:spPr>
          <a:xfrm rot="16200000">
            <a:off x="2018734" y="4754406"/>
            <a:ext cx="882401" cy="261610"/>
          </a:xfrm>
          <a:prstGeom prst="rect">
            <a:avLst/>
          </a:prstGeom>
          <a:noFill/>
        </p:spPr>
        <p:txBody>
          <a:bodyPr wrap="square" rtlCol="0">
            <a:spAutoFit/>
          </a:bodyPr>
          <a:lstStyle/>
          <a:p>
            <a:pPr algn="ctr">
              <a:spcBef>
                <a:spcPts val="600"/>
              </a:spcBef>
            </a:pPr>
            <a:r>
              <a:rPr lang="en-VN" sz="1100" dirty="0">
                <a:solidFill>
                  <a:srgbClr val="FF0000"/>
                </a:solidFill>
                <a:latin typeface="Cambria" panose="02040503050406030204" pitchFamily="18" charset="0"/>
              </a:rPr>
              <a:t>Không</a:t>
            </a:r>
            <a:r>
              <a:rPr lang="en-VN" sz="1100" dirty="0">
                <a:solidFill>
                  <a:schemeClr val="bg1">
                    <a:lumMod val="50000"/>
                  </a:schemeClr>
                </a:solidFill>
                <a:latin typeface="Cambria" panose="02040503050406030204" pitchFamily="18" charset="0"/>
              </a:rPr>
              <a:t> </a:t>
            </a:r>
            <a:r>
              <a:rPr lang="en-VN" sz="1100" dirty="0">
                <a:solidFill>
                  <a:srgbClr val="FF0000"/>
                </a:solidFill>
                <a:latin typeface="Cambria" panose="02040503050406030204" pitchFamily="18" charset="0"/>
              </a:rPr>
              <a:t>OK</a:t>
            </a:r>
          </a:p>
        </p:txBody>
      </p:sp>
      <p:sp>
        <p:nvSpPr>
          <p:cNvPr id="42" name="TextBox 41">
            <a:extLst>
              <a:ext uri="{FF2B5EF4-FFF2-40B4-BE49-F238E27FC236}">
                <a16:creationId xmlns:a16="http://schemas.microsoft.com/office/drawing/2014/main" id="{1B91F04B-262D-DFD3-69F8-FDC5D93DFACD}"/>
              </a:ext>
            </a:extLst>
          </p:cNvPr>
          <p:cNvSpPr txBox="1"/>
          <p:nvPr/>
        </p:nvSpPr>
        <p:spPr>
          <a:xfrm>
            <a:off x="4696392" y="5094250"/>
            <a:ext cx="587071" cy="261610"/>
          </a:xfrm>
          <a:prstGeom prst="rect">
            <a:avLst/>
          </a:prstGeom>
          <a:noFill/>
        </p:spPr>
        <p:txBody>
          <a:bodyPr wrap="square" rtlCol="0">
            <a:spAutoFit/>
          </a:bodyPr>
          <a:lstStyle/>
          <a:p>
            <a:pPr algn="ctr">
              <a:spcBef>
                <a:spcPts val="600"/>
              </a:spcBef>
            </a:pPr>
            <a:r>
              <a:rPr lang="en-VN" sz="1100" dirty="0">
                <a:solidFill>
                  <a:srgbClr val="FF0000"/>
                </a:solidFill>
                <a:latin typeface="Cambria" panose="02040503050406030204" pitchFamily="18" charset="0"/>
              </a:rPr>
              <a:t>OK</a:t>
            </a:r>
          </a:p>
        </p:txBody>
      </p:sp>
      <p:cxnSp>
        <p:nvCxnSpPr>
          <p:cNvPr id="43" name="Elbow Connector 42">
            <a:extLst>
              <a:ext uri="{FF2B5EF4-FFF2-40B4-BE49-F238E27FC236}">
                <a16:creationId xmlns:a16="http://schemas.microsoft.com/office/drawing/2014/main" id="{73E3F9F5-7926-1605-5ACE-E77E9B421207}"/>
              </a:ext>
            </a:extLst>
          </p:cNvPr>
          <p:cNvCxnSpPr>
            <a:cxnSpLocks/>
            <a:stCxn id="30" idx="2"/>
            <a:endCxn id="64" idx="1"/>
          </p:cNvCxnSpPr>
          <p:nvPr/>
        </p:nvCxnSpPr>
        <p:spPr>
          <a:xfrm rot="5400000" flipH="1">
            <a:off x="3873632" y="3343483"/>
            <a:ext cx="1308273" cy="3391449"/>
          </a:xfrm>
          <a:prstGeom prst="bentConnector4">
            <a:avLst>
              <a:gd name="adj1" fmla="val -17473"/>
              <a:gd name="adj2" fmla="val 106740"/>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Elbow Connector 53">
            <a:extLst>
              <a:ext uri="{FF2B5EF4-FFF2-40B4-BE49-F238E27FC236}">
                <a16:creationId xmlns:a16="http://schemas.microsoft.com/office/drawing/2014/main" id="{8BB87327-F253-0538-DF95-92508E2F6041}"/>
              </a:ext>
            </a:extLst>
          </p:cNvPr>
          <p:cNvCxnSpPr>
            <a:cxnSpLocks/>
            <a:stCxn id="30" idx="3"/>
            <a:endCxn id="39" idx="1"/>
          </p:cNvCxnSpPr>
          <p:nvPr/>
        </p:nvCxnSpPr>
        <p:spPr>
          <a:xfrm>
            <a:off x="7194450" y="5372366"/>
            <a:ext cx="474192"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Elbow Connector 53">
            <a:extLst>
              <a:ext uri="{FF2B5EF4-FFF2-40B4-BE49-F238E27FC236}">
                <a16:creationId xmlns:a16="http://schemas.microsoft.com/office/drawing/2014/main" id="{F9BFD8E8-1F16-287B-273D-4D6BD91F33C9}"/>
              </a:ext>
            </a:extLst>
          </p:cNvPr>
          <p:cNvCxnSpPr>
            <a:cxnSpLocks/>
          </p:cNvCxnSpPr>
          <p:nvPr/>
        </p:nvCxnSpPr>
        <p:spPr>
          <a:xfrm>
            <a:off x="8635456" y="5693343"/>
            <a:ext cx="0" cy="429096"/>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8749BA09-ACF6-9F6C-F8D1-0AF0FEC994A4}"/>
              </a:ext>
            </a:extLst>
          </p:cNvPr>
          <p:cNvSpPr txBox="1"/>
          <p:nvPr/>
        </p:nvSpPr>
        <p:spPr>
          <a:xfrm>
            <a:off x="7116956" y="5094250"/>
            <a:ext cx="587071" cy="261610"/>
          </a:xfrm>
          <a:prstGeom prst="rect">
            <a:avLst/>
          </a:prstGeom>
          <a:noFill/>
        </p:spPr>
        <p:txBody>
          <a:bodyPr wrap="square" rtlCol="0">
            <a:spAutoFit/>
          </a:bodyPr>
          <a:lstStyle/>
          <a:p>
            <a:pPr algn="ctr">
              <a:spcBef>
                <a:spcPts val="600"/>
              </a:spcBef>
            </a:pPr>
            <a:r>
              <a:rPr lang="en-VN" sz="1100" dirty="0">
                <a:solidFill>
                  <a:srgbClr val="FF0000"/>
                </a:solidFill>
                <a:latin typeface="Cambria" panose="02040503050406030204" pitchFamily="18" charset="0"/>
              </a:rPr>
              <a:t>OK</a:t>
            </a:r>
          </a:p>
        </p:txBody>
      </p:sp>
      <p:sp>
        <p:nvSpPr>
          <p:cNvPr id="62" name="TextBox 61">
            <a:extLst>
              <a:ext uri="{FF2B5EF4-FFF2-40B4-BE49-F238E27FC236}">
                <a16:creationId xmlns:a16="http://schemas.microsoft.com/office/drawing/2014/main" id="{E4BC3228-A0BB-35BD-8D37-577680089A95}"/>
              </a:ext>
            </a:extLst>
          </p:cNvPr>
          <p:cNvSpPr txBox="1"/>
          <p:nvPr/>
        </p:nvSpPr>
        <p:spPr>
          <a:xfrm>
            <a:off x="8531647" y="5716297"/>
            <a:ext cx="587071" cy="261610"/>
          </a:xfrm>
          <a:prstGeom prst="rect">
            <a:avLst/>
          </a:prstGeom>
          <a:noFill/>
        </p:spPr>
        <p:txBody>
          <a:bodyPr wrap="square" rtlCol="0">
            <a:spAutoFit/>
          </a:bodyPr>
          <a:lstStyle/>
          <a:p>
            <a:pPr algn="ctr">
              <a:spcBef>
                <a:spcPts val="600"/>
              </a:spcBef>
            </a:pPr>
            <a:r>
              <a:rPr lang="en-VN" sz="1100" dirty="0">
                <a:solidFill>
                  <a:srgbClr val="FF0000"/>
                </a:solidFill>
                <a:latin typeface="Cambria" panose="02040503050406030204" pitchFamily="18" charset="0"/>
              </a:rPr>
              <a:t>OK</a:t>
            </a:r>
          </a:p>
        </p:txBody>
      </p:sp>
    </p:spTree>
    <p:extLst>
      <p:ext uri="{BB962C8B-B14F-4D97-AF65-F5344CB8AC3E}">
        <p14:creationId xmlns:p14="http://schemas.microsoft.com/office/powerpoint/2010/main" val="2247656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999" y="558677"/>
            <a:ext cx="3792529" cy="54649"/>
          </a:xfrm>
          <a:prstGeom prst="rect">
            <a:avLst/>
          </a:prstGeom>
          <a:solidFill>
            <a:srgbClr val="59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200" y="667974"/>
            <a:ext cx="3399136" cy="6053295"/>
          </a:xfrm>
          <a:solidFill>
            <a:schemeClr val="bg1">
              <a:lumMod val="95000"/>
            </a:schemeClr>
          </a:solidFill>
          <a:ln>
            <a:solidFill>
              <a:schemeClr val="bg1">
                <a:lumMod val="75000"/>
              </a:schemeClr>
            </a:solidFill>
          </a:ln>
        </p:spPr>
        <p:txBody>
          <a:bodyPr lIns="72000" tIns="72000" rIns="72000" bIns="72000"/>
          <a:lstStyle/>
          <a:p>
            <a:pPr algn="just">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Mục đích:</a:t>
            </a:r>
            <a:r>
              <a:rPr lang="en-US" sz="1400" b="1" dirty="0" err="1">
                <a:solidFill>
                  <a:schemeClr val="tx1">
                    <a:lumMod val="50000"/>
                    <a:lumOff val="50000"/>
                  </a:schemeClr>
                </a:solidFill>
                <a:latin typeface="Cambria" panose="02040503050406030204" pitchFamily="18" charset="0"/>
                <a:cs typeface="Arial" panose="020B0604020202020204" pitchFamily="34" charset="0"/>
              </a:rPr>
              <a:t> </a:t>
            </a:r>
            <a:r>
              <a:rPr lang="en-US" sz="1200" dirty="0" err="1">
                <a:solidFill>
                  <a:schemeClr val="tx1">
                    <a:lumMod val="50000"/>
                    <a:lumOff val="50000"/>
                  </a:schemeClr>
                </a:solidFill>
                <a:latin typeface="Cambria" panose="02040503050406030204" pitchFamily="18" charset="0"/>
                <a:cs typeface="Arial" panose="020B0604020202020204" pitchFamily="34" charset="0"/>
              </a:rPr>
              <a:t>Hỗ trợ đầu mối Ban QLCL lập Kế hoạch Phân tích mẫu trong năm</a:t>
            </a:r>
          </a:p>
          <a:p>
            <a:pPr>
              <a:lnSpc>
                <a:spcPct val="100000"/>
              </a:lnSpc>
              <a:buFont typeface="Wingdings" pitchFamily="2" charset="2"/>
              <a:buChar char="Ø"/>
            </a:pPr>
            <a:r>
              <a:rPr lang="en-US" sz="1200" b="1" dirty="0" err="1">
                <a:solidFill>
                  <a:schemeClr val="tx1">
                    <a:lumMod val="50000"/>
                    <a:lumOff val="50000"/>
                  </a:schemeClr>
                </a:solidFill>
                <a:latin typeface="Cambria" panose="02040503050406030204" pitchFamily="18" charset="0"/>
                <a:cs typeface="Arial" panose="020B0604020202020204" pitchFamily="34" charset="0"/>
              </a:rPr>
              <a:t>Đối</a:t>
            </a:r>
            <a:r>
              <a:rPr lang="en-US" sz="1200" b="1" dirty="0">
                <a:solidFill>
                  <a:schemeClr val="tx1">
                    <a:lumMod val="50000"/>
                    <a:lumOff val="50000"/>
                  </a:schemeClr>
                </a:solidFill>
                <a:latin typeface="Cambria" panose="02040503050406030204" pitchFamily="18" charset="0"/>
                <a:cs typeface="Arial" panose="020B0604020202020204" pitchFamily="34" charset="0"/>
              </a:rPr>
              <a:t> </a:t>
            </a:r>
            <a:r>
              <a:rPr lang="en-US" sz="1200" b="1" dirty="0" err="1">
                <a:solidFill>
                  <a:schemeClr val="tx1">
                    <a:lumMod val="50000"/>
                    <a:lumOff val="50000"/>
                  </a:schemeClr>
                </a:solidFill>
                <a:latin typeface="Cambria" panose="02040503050406030204" pitchFamily="18" charset="0"/>
                <a:cs typeface="Arial" panose="020B0604020202020204" pitchFamily="34" charset="0"/>
              </a:rPr>
              <a:t>tượng</a:t>
            </a:r>
            <a:r>
              <a:rPr lang="en-US" sz="1200" b="1" dirty="0">
                <a:solidFill>
                  <a:schemeClr val="tx1">
                    <a:lumMod val="50000"/>
                    <a:lumOff val="50000"/>
                  </a:schemeClr>
                </a:solidFill>
                <a:latin typeface="Cambria" panose="02040503050406030204" pitchFamily="18" charset="0"/>
                <a:cs typeface="Arial" panose="020B0604020202020204" pitchFamily="34" charset="0"/>
              </a:rPr>
              <a:t>:</a:t>
            </a:r>
            <a:r>
              <a:rPr lang="en-US" sz="1400" b="1" dirty="0">
                <a:solidFill>
                  <a:schemeClr val="tx1">
                    <a:lumMod val="50000"/>
                    <a:lumOff val="50000"/>
                  </a:schemeClr>
                </a:solidFill>
                <a:latin typeface="Cambria" panose="02040503050406030204" pitchFamily="18" charset="0"/>
                <a:cs typeface="Arial" panose="020B0604020202020204" pitchFamily="34" charset="0"/>
              </a:rPr>
              <a:t> </a:t>
            </a:r>
            <a:r>
              <a:rPr lang="en-US" sz="1200" dirty="0">
                <a:solidFill>
                  <a:schemeClr val="tx1">
                    <a:lumMod val="50000"/>
                    <a:lumOff val="50000"/>
                  </a:schemeClr>
                </a:solidFill>
                <a:latin typeface="Cambria" panose="02040503050406030204" pitchFamily="18" charset="0"/>
                <a:cs typeface="Arial" panose="020B0604020202020204" pitchFamily="34" charset="0"/>
              </a:rPr>
              <a:t>Đầu mối ban QLCL (role)</a:t>
            </a:r>
          </a:p>
          <a:p>
            <a:pPr>
              <a:lnSpc>
                <a:spcPct val="100000"/>
              </a:lnSpc>
              <a:buFont typeface="Wingdings" pitchFamily="2" charset="2"/>
              <a:buChar char="Ø"/>
            </a:pPr>
            <a:r>
              <a:rPr lang="en-US" sz="1200" b="1" dirty="0">
                <a:solidFill>
                  <a:schemeClr val="tx1">
                    <a:lumMod val="50000"/>
                    <a:lumOff val="50000"/>
                  </a:schemeClr>
                </a:solidFill>
                <a:latin typeface="Cambria" panose="02040503050406030204" pitchFamily="18" charset="0"/>
                <a:cs typeface="Arial" panose="020B0604020202020204" pitchFamily="34" charset="0"/>
              </a:rPr>
              <a:t>Mô tả chức năng:</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Các Field dữ liệu chính</a:t>
            </a:r>
          </a:p>
          <a:p>
            <a:pPr marL="808038" lvl="3"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Mã kế hoạch tự sinh</a:t>
            </a:r>
          </a:p>
          <a:p>
            <a:pPr marL="808038" lvl="3" indent="-271463" algn="just">
              <a:lnSpc>
                <a:spcPct val="100000"/>
              </a:lnSpc>
              <a:buFont typeface="Wingdings" pitchFamily="2" charset="2"/>
              <a:buChar char="ü"/>
            </a:pPr>
            <a:r>
              <a:rPr lang="en-US" sz="1200" dirty="0" err="1">
                <a:solidFill>
                  <a:srgbClr val="FF0000"/>
                </a:solidFill>
                <a:latin typeface="Cambria" panose="02040503050406030204" pitchFamily="18" charset="0"/>
                <a:cs typeface="Arial" panose="020B0604020202020204" pitchFamily="34" charset="0"/>
              </a:rPr>
              <a:t>Chỉ tiêu kiểm soát (Có thể chọn nhiều)</a:t>
            </a:r>
          </a:p>
          <a:p>
            <a:pPr marL="808038" lvl="3" indent="-271463" algn="just">
              <a:lnSpc>
                <a:spcPct val="100000"/>
              </a:lnSpc>
              <a:buFont typeface="Wingdings" pitchFamily="2" charset="2"/>
              <a:buChar char="ü"/>
            </a:pPr>
            <a:r>
              <a:rPr lang="en-US" sz="1200" b="1" dirty="0" err="1">
                <a:solidFill>
                  <a:schemeClr val="tx1">
                    <a:lumMod val="50000"/>
                    <a:lumOff val="50000"/>
                  </a:schemeClr>
                </a:solidFill>
                <a:latin typeface="Cambria" panose="02040503050406030204" pitchFamily="18" charset="0"/>
                <a:cs typeface="Arial" panose="020B0604020202020204" pitchFamily="34" charset="0"/>
              </a:rPr>
              <a:t>Tần suất</a:t>
            </a:r>
            <a:r>
              <a:rPr lang="en-US" sz="1200" dirty="0" err="1">
                <a:solidFill>
                  <a:schemeClr val="tx1">
                    <a:lumMod val="50000"/>
                    <a:lumOff val="50000"/>
                  </a:schemeClr>
                </a:solidFill>
                <a:latin typeface="Cambria" panose="02040503050406030204" pitchFamily="18" charset="0"/>
                <a:cs typeface="Arial" panose="020B0604020202020204" pitchFamily="34" charset="0"/>
              </a:rPr>
              <a:t>: Chọn theo bảng cấu hình Tần suất và có thể xem được lịch sử của chỉ tiêu đó các lần trước</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Dựa trên KH đưa vào, hệ thống tự động xuất ra File mẫu theo nội dung đã nhập để trình ký; </a:t>
            </a:r>
            <a:r>
              <a:rPr lang="en-US" sz="1200" u="sng" dirty="0" err="1">
                <a:solidFill>
                  <a:srgbClr val="528AF0"/>
                </a:solidFill>
                <a:latin typeface="Cambria" panose="02040503050406030204" pitchFamily="18" charset="0"/>
                <a:cs typeface="Arial" panose="020B0604020202020204" pitchFamily="34" charset="0"/>
              </a:rPr>
              <a:t>(Mẫu tại đây)</a:t>
            </a:r>
          </a:p>
          <a:p>
            <a:pPr marL="541338" lvl="2" indent="-271463" algn="just">
              <a:lnSpc>
                <a:spcPct val="100000"/>
              </a:lnSpc>
              <a:buFont typeface="Wingdings" pitchFamily="2" charset="2"/>
              <a:buChar char="ü"/>
            </a:pPr>
            <a:r>
              <a:rPr lang="en-US" sz="1200" dirty="0" err="1">
                <a:solidFill>
                  <a:schemeClr val="tx1">
                    <a:lumMod val="50000"/>
                    <a:lumOff val="50000"/>
                  </a:schemeClr>
                </a:solidFill>
                <a:latin typeface="Cambria" panose="02040503050406030204" pitchFamily="18" charset="0"/>
                <a:cs typeface="Arial" panose="020B0604020202020204" pitchFamily="34" charset="0"/>
              </a:rPr>
              <a:t>Sau khi lập, chọn Quy trình phê duyệt và vùng ký (Như ký điện tử) và gửi duyệt</a:t>
            </a:r>
          </a:p>
          <a:p>
            <a:pPr marL="541338" lvl="2" indent="-271463" algn="just">
              <a:lnSpc>
                <a:spcPct val="100000"/>
              </a:lnSpc>
              <a:buFont typeface="Wingdings" pitchFamily="2" charset="2"/>
              <a:buChar char="ü"/>
            </a:pP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808038" lvl="3" indent="-271463" algn="just">
              <a:lnSpc>
                <a:spcPct val="100000"/>
              </a:lnSpc>
              <a:buFont typeface="Wingdings" pitchFamily="2" charset="2"/>
              <a:buChar char="ü"/>
            </a:pPr>
            <a:endParaRPr lang="en-US" sz="1200" dirty="0" err="1">
              <a:solidFill>
                <a:schemeClr val="tx1">
                  <a:lumMod val="50000"/>
                  <a:lumOff val="50000"/>
                </a:schemeClr>
              </a:solidFill>
              <a:latin typeface="Cambria" panose="02040503050406030204" pitchFamily="18" charset="0"/>
              <a:cs typeface="Arial" panose="020B0604020202020204" pitchFamily="34" charset="0"/>
            </a:endParaRPr>
          </a:p>
          <a:p>
            <a:pPr marL="266700" lvl="1" indent="0" algn="just">
              <a:lnSpc>
                <a:spcPct val="100000"/>
              </a:lnSpc>
              <a:buNone/>
            </a:pPr>
            <a:endParaRPr lang="en-US" sz="1400" dirty="0">
              <a:solidFill>
                <a:schemeClr val="tx1">
                  <a:lumMod val="50000"/>
                  <a:lumOff val="50000"/>
                </a:schemeClr>
              </a:solidFill>
              <a:latin typeface="Cambria" panose="02040503050406030204" pitchFamily="18" charset="0"/>
              <a:cs typeface="Arial" panose="020B0604020202020204" pitchFamily="34" charset="0"/>
            </a:endParaRPr>
          </a:p>
          <a:p>
            <a:pPr marL="0" indent="0">
              <a:buNone/>
            </a:pPr>
            <a:endParaRPr lang="en-US" dirty="0">
              <a:solidFill>
                <a:schemeClr val="tx1">
                  <a:lumMod val="50000"/>
                  <a:lumOff val="50000"/>
                </a:schemeClr>
              </a:solidFill>
              <a:latin typeface="Cambria" panose="02040503050406030204" pitchFamily="18" charset="0"/>
              <a:cs typeface="Arial" panose="020B0604020202020204" pitchFamily="34" charset="0"/>
            </a:endParaRPr>
          </a:p>
          <a:p>
            <a:pPr marL="0" indent="0" algn="just">
              <a:buNone/>
            </a:pPr>
            <a:endParaRPr lang="en-US" dirty="0">
              <a:solidFill>
                <a:schemeClr val="accent2"/>
              </a:solidFill>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9</a:t>
            </a:fld>
            <a:endParaRPr lang="en-US" dirty="0"/>
          </a:p>
        </p:txBody>
      </p:sp>
      <p:sp>
        <p:nvSpPr>
          <p:cNvPr id="16" name="Rectangle 15">
            <a:extLst>
              <a:ext uri="{FF2B5EF4-FFF2-40B4-BE49-F238E27FC236}">
                <a16:creationId xmlns:a16="http://schemas.microsoft.com/office/drawing/2014/main" id="{A3FC8859-B1AF-8B49-9259-F99316BFD2ED}"/>
              </a:ext>
            </a:extLst>
          </p:cNvPr>
          <p:cNvSpPr/>
          <p:nvPr/>
        </p:nvSpPr>
        <p:spPr>
          <a:xfrm>
            <a:off x="1" y="6803351"/>
            <a:ext cx="9780587"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B46C0975-CF5E-5046-9176-3E43595B5EFA}"/>
              </a:ext>
            </a:extLst>
          </p:cNvPr>
          <p:cNvSpPr/>
          <p:nvPr/>
        </p:nvSpPr>
        <p:spPr>
          <a:xfrm flipV="1">
            <a:off x="11759998" y="6803351"/>
            <a:ext cx="432001" cy="730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Title 1">
            <a:extLst>
              <a:ext uri="{FF2B5EF4-FFF2-40B4-BE49-F238E27FC236}">
                <a16:creationId xmlns:a16="http://schemas.microsoft.com/office/drawing/2014/main" id="{E559B721-2D1F-FC40-917F-FB05FE753137}"/>
              </a:ext>
            </a:extLst>
          </p:cNvPr>
          <p:cNvSpPr txBox="1">
            <a:spLocks/>
          </p:cNvSpPr>
          <p:nvPr/>
        </p:nvSpPr>
        <p:spPr>
          <a:xfrm>
            <a:off x="431999" y="52496"/>
            <a:ext cx="7918180" cy="533398"/>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r>
              <a:rPr lang="en-US" sz="2400" dirty="0" err="1">
                <a:solidFill>
                  <a:schemeClr val="accent5"/>
                </a:solidFill>
                <a:latin typeface="Cambria" panose="02040503050406030204" pitchFamily="18" charset="0"/>
                <a:ea typeface="Tahoma" panose="020B0604030504040204" pitchFamily="34" charset="0"/>
                <a:cs typeface="Arial" panose="020B0604020202020204" pitchFamily="34" charset="0"/>
              </a:rPr>
              <a:t>Lập kế hoạch Phân tích mẫu</a:t>
            </a:r>
            <a:endParaRPr lang="en-US" sz="2400" dirty="0">
              <a:solidFill>
                <a:schemeClr val="accent5"/>
              </a:solidFill>
              <a:latin typeface="Cambria" panose="02040503050406030204" pitchFamily="18" charset="0"/>
              <a:ea typeface="Tahoma" panose="020B060403050404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2B2B4040-0026-A744-AA11-A948BCFFDE9C}"/>
              </a:ext>
            </a:extLst>
          </p:cNvPr>
          <p:cNvSpPr txBox="1"/>
          <p:nvPr/>
        </p:nvSpPr>
        <p:spPr>
          <a:xfrm>
            <a:off x="9974318" y="6483873"/>
            <a:ext cx="1571672" cy="374127"/>
          </a:xfrm>
          <a:prstGeom prst="rect">
            <a:avLst/>
          </a:prstGeom>
          <a:noFill/>
        </p:spPr>
        <p:txBody>
          <a:bodyPr wrap="square" tIns="108000" bIns="0" rtlCol="0" anchor="ctr">
            <a:spAutoFit/>
          </a:bodyPr>
          <a:lstStyle/>
          <a:p>
            <a:pPr algn="ctr">
              <a:lnSpc>
                <a:spcPts val="1000"/>
              </a:lnSpc>
            </a:pPr>
            <a:r>
              <a:rPr lang="en-US" sz="2400" b="1" spc="-100" dirty="0">
                <a:solidFill>
                  <a:srgbClr val="0070C0"/>
                </a:solidFill>
                <a:latin typeface="+mj-lt"/>
              </a:rPr>
              <a:t>BTEC</a:t>
            </a:r>
            <a:br>
              <a:rPr lang="en-US" sz="2400" b="1" i="0" spc="-100" baseline="0" dirty="0">
                <a:solidFill>
                  <a:schemeClr val="tx1">
                    <a:lumMod val="75000"/>
                    <a:lumOff val="25000"/>
                  </a:schemeClr>
                </a:solidFill>
                <a:latin typeface="+mj-lt"/>
              </a:rPr>
            </a:br>
            <a:r>
              <a:rPr lang="en-US" sz="1200" b="0" i="0" spc="140" baseline="0" dirty="0">
                <a:solidFill>
                  <a:srgbClr val="0070C0"/>
                </a:solidFill>
                <a:latin typeface="+mj-lt"/>
              </a:rPr>
              <a:t>COMPANY</a:t>
            </a:r>
          </a:p>
        </p:txBody>
      </p:sp>
      <p:pic>
        <p:nvPicPr>
          <p:cNvPr id="2" name="Picture 1">
            <a:extLst>
              <a:ext uri="{FF2B5EF4-FFF2-40B4-BE49-F238E27FC236}">
                <a16:creationId xmlns:a16="http://schemas.microsoft.com/office/drawing/2014/main" id="{CA8F6336-26D4-7885-F6E3-772387948F1B}"/>
              </a:ext>
            </a:extLst>
          </p:cNvPr>
          <p:cNvPicPr>
            <a:picLocks noChangeAspect="1"/>
          </p:cNvPicPr>
          <p:nvPr/>
        </p:nvPicPr>
        <p:blipFill>
          <a:blip r:embed="rId2"/>
          <a:stretch>
            <a:fillRect/>
          </a:stretch>
        </p:blipFill>
        <p:spPr>
          <a:xfrm>
            <a:off x="4203598" y="144246"/>
            <a:ext cx="7772400" cy="4700514"/>
          </a:xfrm>
          <a:prstGeom prst="rect">
            <a:avLst/>
          </a:prstGeom>
        </p:spPr>
      </p:pic>
      <p:pic>
        <p:nvPicPr>
          <p:cNvPr id="4" name="Picture 3">
            <a:extLst>
              <a:ext uri="{FF2B5EF4-FFF2-40B4-BE49-F238E27FC236}">
                <a16:creationId xmlns:a16="http://schemas.microsoft.com/office/drawing/2014/main" id="{E434BEF8-F7BD-5242-6E0C-369BE642D405}"/>
              </a:ext>
            </a:extLst>
          </p:cNvPr>
          <p:cNvPicPr>
            <a:picLocks noChangeAspect="1"/>
          </p:cNvPicPr>
          <p:nvPr/>
        </p:nvPicPr>
        <p:blipFill>
          <a:blip r:embed="rId3"/>
          <a:stretch>
            <a:fillRect/>
          </a:stretch>
        </p:blipFill>
        <p:spPr>
          <a:xfrm>
            <a:off x="3092663" y="4126092"/>
            <a:ext cx="5834647" cy="3076450"/>
          </a:xfrm>
          <a:prstGeom prst="rect">
            <a:avLst/>
          </a:prstGeom>
        </p:spPr>
      </p:pic>
      <p:pic>
        <p:nvPicPr>
          <p:cNvPr id="6" name="Picture 5">
            <a:extLst>
              <a:ext uri="{FF2B5EF4-FFF2-40B4-BE49-F238E27FC236}">
                <a16:creationId xmlns:a16="http://schemas.microsoft.com/office/drawing/2014/main" id="{05957D31-23C9-A842-3025-DDFCEE5B71F7}"/>
              </a:ext>
            </a:extLst>
          </p:cNvPr>
          <p:cNvPicPr>
            <a:picLocks noChangeAspect="1"/>
          </p:cNvPicPr>
          <p:nvPr/>
        </p:nvPicPr>
        <p:blipFill>
          <a:blip r:embed="rId4"/>
          <a:stretch>
            <a:fillRect/>
          </a:stretch>
        </p:blipFill>
        <p:spPr>
          <a:xfrm>
            <a:off x="7904128" y="5035451"/>
            <a:ext cx="5161547" cy="2080894"/>
          </a:xfrm>
          <a:prstGeom prst="rect">
            <a:avLst/>
          </a:prstGeom>
        </p:spPr>
      </p:pic>
    </p:spTree>
    <p:extLst>
      <p:ext uri="{BB962C8B-B14F-4D97-AF65-F5344CB8AC3E}">
        <p14:creationId xmlns:p14="http://schemas.microsoft.com/office/powerpoint/2010/main" val="39750307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49">
      <a:majorFont>
        <a:latin typeface="Corbel"/>
        <a:ea typeface=""/>
        <a:cs typeface=""/>
      </a:majorFont>
      <a:minorFont>
        <a:latin typeface="Candar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0_Bright business presentation_AAS_v3" id="{57D58BC9-3F05-45D4-81CD-7BA898B4CAAD}" vid="{0F92AA19-00D6-4C71-B13F-219D7994A0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B8E15EA0-2F38-456B-B156-038699A5D17F}">
  <ds:schemaRefs>
    <ds:schemaRef ds:uri="http://schemas.microsoft.com/sharepoint/v3/contenttype/forms"/>
  </ds:schemaRefs>
</ds:datastoreItem>
</file>

<file path=customXml/itemProps2.xml><?xml version="1.0" encoding="utf-8"?>
<ds:datastoreItem xmlns:ds="http://schemas.openxmlformats.org/officeDocument/2006/customXml" ds:itemID="{2EDB5DD7-8DCC-4069-9EB3-5D09818665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F90D0D0-7C1D-47FF-A2F0-9937AA567A3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{5E55771B-A328-1445-BD7D-F9EBE35796CA}tf10001121</Template>
  <TotalTime>6369</TotalTime>
  <Words>745</Words>
  <Application>Microsoft Macintosh PowerPoint</Application>
  <PresentationFormat>Widescreen</PresentationFormat>
  <Paragraphs>137</Paragraphs>
  <Slides>13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Cambria</vt:lpstr>
      <vt:lpstr>Candara</vt:lpstr>
      <vt:lpstr>Corbel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Thiem Nguyen</dc:creator>
  <cp:lastModifiedBy>Nguyen Duy Thiem</cp:lastModifiedBy>
  <cp:revision>1417</cp:revision>
  <dcterms:created xsi:type="dcterms:W3CDTF">2020-09-11T06:43:36Z</dcterms:created>
  <dcterms:modified xsi:type="dcterms:W3CDTF">2024-12-25T03:21:19Z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